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328" r:id="rId2"/>
    <p:sldId id="452" r:id="rId3"/>
    <p:sldId id="461" r:id="rId4"/>
    <p:sldId id="383" r:id="rId5"/>
    <p:sldId id="394" r:id="rId6"/>
    <p:sldId id="384" r:id="rId7"/>
    <p:sldId id="396" r:id="rId8"/>
    <p:sldId id="399" r:id="rId9"/>
    <p:sldId id="444" r:id="rId10"/>
    <p:sldId id="403" r:id="rId11"/>
    <p:sldId id="404" r:id="rId12"/>
    <p:sldId id="407" r:id="rId13"/>
    <p:sldId id="463" r:id="rId14"/>
    <p:sldId id="420" r:id="rId15"/>
    <p:sldId id="469" r:id="rId16"/>
    <p:sldId id="416" r:id="rId17"/>
    <p:sldId id="423" r:id="rId18"/>
    <p:sldId id="472" r:id="rId19"/>
    <p:sldId id="435" r:id="rId20"/>
    <p:sldId id="471" r:id="rId21"/>
    <p:sldId id="425" r:id="rId22"/>
    <p:sldId id="470" r:id="rId23"/>
    <p:sldId id="439" r:id="rId24"/>
    <p:sldId id="473" r:id="rId25"/>
    <p:sldId id="468" r:id="rId26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3C90"/>
    <a:srgbClr val="C7D331"/>
    <a:srgbClr val="2BBDEC"/>
    <a:srgbClr val="90C146"/>
    <a:srgbClr val="FED2FD"/>
    <a:srgbClr val="624A7D"/>
    <a:srgbClr val="FC91F9"/>
    <a:srgbClr val="E54F1A"/>
    <a:srgbClr val="F5B431"/>
    <a:srgbClr val="ABC1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88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8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12894"/>
    </p:cViewPr>
  </p:sorterViewPr>
  <p:notesViewPr>
    <p:cSldViewPr snapToGrid="0">
      <p:cViewPr varScale="1">
        <p:scale>
          <a:sx n="83" d="100"/>
          <a:sy n="83" d="100"/>
        </p:scale>
        <p:origin x="31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43736-20CE-4FD6-9B05-096B361E281E}" type="datetimeFigureOut">
              <a:rPr lang="es-CR" smtClean="0"/>
              <a:t>20/10/2022</a:t>
            </a:fld>
            <a:endParaRPr lang="es-C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7003D-FDC0-4A6B-92BF-414FFF0474A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0006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506B-2FA6-48C4-900E-674553579544}" type="datetimeFigureOut">
              <a:rPr lang="es-CR" smtClean="0"/>
              <a:t>20/10/2022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23B4-65C9-464B-8ECD-7045E411A0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8093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>
        <p:push dir="u"/>
      </p:transition>
    </mc:Choice>
    <mc:Fallback xmlns="">
      <p:transition spd="slow" advClick="0" advTm="5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506B-2FA6-48C4-900E-674553579544}" type="datetimeFigureOut">
              <a:rPr lang="es-CR" smtClean="0"/>
              <a:t>20/10/2022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23B4-65C9-464B-8ECD-7045E411A0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7278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>
        <p:push dir="u"/>
      </p:transition>
    </mc:Choice>
    <mc:Fallback xmlns="">
      <p:transition spd="slow" advClick="0" advTm="5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506B-2FA6-48C4-900E-674553579544}" type="datetimeFigureOut">
              <a:rPr lang="es-CR" smtClean="0"/>
              <a:t>20/10/2022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23B4-65C9-464B-8ECD-7045E411A0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0579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>
        <p:push dir="u"/>
      </p:transition>
    </mc:Choice>
    <mc:Fallback xmlns="">
      <p:transition spd="slow" advClick="0" advTm="5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506B-2FA6-48C4-900E-674553579544}" type="datetimeFigureOut">
              <a:rPr lang="es-CR" smtClean="0"/>
              <a:t>20/10/2022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23B4-65C9-464B-8ECD-7045E411A0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8621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>
        <p:push dir="u"/>
      </p:transition>
    </mc:Choice>
    <mc:Fallback xmlns="">
      <p:transition spd="slow" advClick="0" advTm="5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506B-2FA6-48C4-900E-674553579544}" type="datetimeFigureOut">
              <a:rPr lang="es-CR" smtClean="0"/>
              <a:t>20/10/2022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23B4-65C9-464B-8ECD-7045E411A0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772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>
        <p:push dir="u"/>
      </p:transition>
    </mc:Choice>
    <mc:Fallback xmlns="">
      <p:transition spd="slow" advClick="0" advTm="5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506B-2FA6-48C4-900E-674553579544}" type="datetimeFigureOut">
              <a:rPr lang="es-CR" smtClean="0"/>
              <a:t>20/10/2022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23B4-65C9-464B-8ECD-7045E411A0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6956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>
        <p:push dir="u"/>
      </p:transition>
    </mc:Choice>
    <mc:Fallback xmlns="">
      <p:transition spd="slow" advClick="0" advTm="5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506B-2FA6-48C4-900E-674553579544}" type="datetimeFigureOut">
              <a:rPr lang="es-CR" smtClean="0"/>
              <a:t>20/10/2022</a:t>
            </a:fld>
            <a:endParaRPr lang="es-C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23B4-65C9-464B-8ECD-7045E411A0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4758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>
        <p:push dir="u"/>
      </p:transition>
    </mc:Choice>
    <mc:Fallback xmlns="">
      <p:transition spd="slow" advClick="0" advTm="5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506B-2FA6-48C4-900E-674553579544}" type="datetimeFigureOut">
              <a:rPr lang="es-CR" smtClean="0"/>
              <a:t>20/10/2022</a:t>
            </a:fld>
            <a:endParaRPr lang="es-C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23B4-65C9-464B-8ECD-7045E411A0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3252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>
        <p:push dir="u"/>
      </p:transition>
    </mc:Choice>
    <mc:Fallback xmlns="">
      <p:transition spd="slow" advClick="0" advTm="5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506B-2FA6-48C4-900E-674553579544}" type="datetimeFigureOut">
              <a:rPr lang="es-CR" smtClean="0"/>
              <a:t>20/10/2022</a:t>
            </a:fld>
            <a:endParaRPr lang="es-C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23B4-65C9-464B-8ECD-7045E411A0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8507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>
        <p:push dir="u"/>
      </p:transition>
    </mc:Choice>
    <mc:Fallback xmlns="">
      <p:transition spd="slow" advClick="0" advTm="5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506B-2FA6-48C4-900E-674553579544}" type="datetimeFigureOut">
              <a:rPr lang="es-CR" smtClean="0"/>
              <a:t>20/10/2022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23B4-65C9-464B-8ECD-7045E411A0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7441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>
        <p:push dir="u"/>
      </p:transition>
    </mc:Choice>
    <mc:Fallback xmlns="">
      <p:transition spd="slow" advClick="0" advTm="5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506B-2FA6-48C4-900E-674553579544}" type="datetimeFigureOut">
              <a:rPr lang="es-CR" smtClean="0"/>
              <a:t>20/10/2022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23B4-65C9-464B-8ECD-7045E411A0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8053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>
        <p:push dir="u"/>
      </p:transition>
    </mc:Choice>
    <mc:Fallback xmlns="">
      <p:transition spd="slow" advClick="0" advTm="5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E506B-2FA6-48C4-900E-674553579544}" type="datetimeFigureOut">
              <a:rPr lang="es-CR" smtClean="0"/>
              <a:t>20/10/2022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323B4-65C9-464B-8ECD-7045E411A0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4460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">
        <p:push dir="u"/>
      </p:transition>
    </mc:Choice>
    <mc:Fallback xmlns="">
      <p:transition spd="slow" advClick="0" advTm="500">
        <p:push dir="u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5942519" y="4669667"/>
            <a:ext cx="5893310" cy="765362"/>
          </a:xfrm>
          <a:prstGeom prst="roundRect">
            <a:avLst/>
          </a:prstGeom>
          <a:solidFill>
            <a:srgbClr val="583C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GANADORES</a:t>
            </a:r>
            <a:endParaRPr lang="es-CR" sz="60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0" y="329643"/>
            <a:ext cx="1092186" cy="727463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004623" y="5694972"/>
            <a:ext cx="1095172" cy="584776"/>
            <a:chOff x="4048133" y="6355103"/>
            <a:chExt cx="1095172" cy="584776"/>
          </a:xfrm>
        </p:grpSpPr>
        <p:sp>
          <p:nvSpPr>
            <p:cNvPr id="8" name="CuadroTexto 7"/>
            <p:cNvSpPr txBox="1"/>
            <p:nvPr/>
          </p:nvSpPr>
          <p:spPr>
            <a:xfrm>
              <a:off x="4048133" y="6355104"/>
              <a:ext cx="1095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 Gothic" panose="020B0502020202020204" pitchFamily="34" charset="0"/>
                </a:rPr>
                <a:t>2022</a:t>
              </a:r>
              <a:endParaRPr lang="es-C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endParaRPr>
            </a:p>
          </p:txBody>
        </p:sp>
        <p:cxnSp>
          <p:nvCxnSpPr>
            <p:cNvPr id="11" name="Conector recto 10"/>
            <p:cNvCxnSpPr/>
            <p:nvPr/>
          </p:nvCxnSpPr>
          <p:spPr>
            <a:xfrm>
              <a:off x="4048133" y="6355103"/>
              <a:ext cx="0" cy="5847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52" y="177316"/>
            <a:ext cx="1784729" cy="115832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292" y="94501"/>
            <a:ext cx="4052336" cy="668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2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0" y="329643"/>
            <a:ext cx="1092186" cy="72746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899045" y="6032486"/>
            <a:ext cx="4048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latin typeface="Century Gothic" panose="020B0502020202020204" pitchFamily="34" charset="0"/>
              </a:rPr>
              <a:t>Categoría</a:t>
            </a:r>
            <a:endParaRPr lang="es-ES" sz="4000" b="1" dirty="0">
              <a:latin typeface="Century Gothic" panose="020B0502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5603" r="26686" b="4869"/>
          <a:stretch/>
        </p:blipFill>
        <p:spPr>
          <a:xfrm>
            <a:off x="3080357" y="153986"/>
            <a:ext cx="5685389" cy="596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2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43176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PARTICIPANTES</a:t>
            </a:r>
            <a:endParaRPr lang="es-CR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0" y="329643"/>
            <a:ext cx="1092186" cy="727463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4238743" y="5737993"/>
            <a:ext cx="3443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R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CTP Talamanca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3445463" y="3429000"/>
            <a:ext cx="51015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CR" sz="3200" dirty="0">
                <a:solidFill>
                  <a:srgbClr val="000000"/>
                </a:solidFill>
                <a:latin typeface="Century Gothic" panose="020B0502020202020204" pitchFamily="34" charset="0"/>
              </a:rPr>
              <a:t>Uso de </a:t>
            </a:r>
            <a:r>
              <a:rPr lang="es-CR" sz="3200" i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Zantedeschia</a:t>
            </a:r>
            <a:r>
              <a:rPr lang="es-CR" sz="32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s-CR" sz="3200" i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sp</a:t>
            </a:r>
            <a:r>
              <a:rPr lang="es-CR" sz="3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. para </a:t>
            </a:r>
            <a:r>
              <a:rPr lang="es-CR" sz="3200" dirty="0">
                <a:solidFill>
                  <a:srgbClr val="000000"/>
                </a:solidFill>
                <a:latin typeface="Century Gothic" panose="020B0502020202020204" pitchFamily="34" charset="0"/>
              </a:rPr>
              <a:t>el tratamiento de aguas grises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80544" y="5040174"/>
            <a:ext cx="39469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Adonis </a:t>
            </a:r>
            <a:r>
              <a:rPr lang="es-CR" sz="2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Elías </a:t>
            </a:r>
            <a:r>
              <a:rPr lang="es-C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Romero Suazo 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403" y="83308"/>
            <a:ext cx="2031247" cy="334970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7830258" y="5040174"/>
            <a:ext cx="45624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Fabricio </a:t>
            </a:r>
            <a:r>
              <a:rPr lang="es-CR" sz="2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José </a:t>
            </a:r>
            <a:r>
              <a:rPr lang="es-C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Mendoza Crespo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3" y="1758160"/>
            <a:ext cx="2883956" cy="291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67" y="1758160"/>
            <a:ext cx="2965424" cy="291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8270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0" y="329643"/>
            <a:ext cx="1092186" cy="72746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901510" y="6042760"/>
            <a:ext cx="4048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latin typeface="Century Gothic" panose="020B0502020202020204" pitchFamily="34" charset="0"/>
              </a:rPr>
              <a:t>Categoría</a:t>
            </a:r>
            <a:endParaRPr lang="es-ES" sz="4000" b="1" dirty="0"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7" t="10488" r="29214" b="9960"/>
          <a:stretch/>
        </p:blipFill>
        <p:spPr>
          <a:xfrm>
            <a:off x="2866490" y="0"/>
            <a:ext cx="6118056" cy="616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5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2536512" y="4010761"/>
            <a:ext cx="7368989" cy="2242122"/>
          </a:xfrm>
          <a:prstGeom prst="roundRect">
            <a:avLst/>
          </a:prstGeom>
          <a:solidFill>
            <a:srgbClr val="583C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Segundo Lugar Categoría Mecatrónica </a:t>
            </a:r>
            <a:endParaRPr lang="es-CR" sz="44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431" y="392628"/>
            <a:ext cx="1990164" cy="328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43176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PARTICIPANTES</a:t>
            </a:r>
            <a:endParaRPr lang="es-CR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0" y="329643"/>
            <a:ext cx="1092186" cy="727463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4585793" y="5737993"/>
            <a:ext cx="27494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R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CTP </a:t>
            </a:r>
            <a:r>
              <a:rPr lang="es-CR" sz="32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Venecia</a:t>
            </a:r>
            <a:endParaRPr lang="es-CR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545225" y="3399150"/>
            <a:ext cx="51015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CR" sz="4000" dirty="0">
                <a:solidFill>
                  <a:srgbClr val="000000"/>
                </a:solidFill>
                <a:latin typeface="Century Gothic" panose="020B0502020202020204" pitchFamily="34" charset="0"/>
              </a:rPr>
              <a:t>ECOSERES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408359" y="5040174"/>
            <a:ext cx="32912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Valeria </a:t>
            </a:r>
            <a:r>
              <a:rPr lang="es-CR" sz="2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Martínez </a:t>
            </a:r>
            <a:r>
              <a:rPr lang="es-C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Porras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403" y="83308"/>
            <a:ext cx="2031247" cy="334970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8231812" y="5040174"/>
            <a:ext cx="37593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Jonathan Gutiérrez Piedra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61" y="1758160"/>
            <a:ext cx="3010784" cy="291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742" y="1758160"/>
            <a:ext cx="2868197" cy="291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7509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2536512" y="4010761"/>
            <a:ext cx="7368989" cy="2242122"/>
          </a:xfrm>
          <a:prstGeom prst="roundRect">
            <a:avLst/>
          </a:prstGeom>
          <a:solidFill>
            <a:srgbClr val="583C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Primer Lugar Categoría Mecatrónica </a:t>
            </a:r>
            <a:endParaRPr lang="es-CR" sz="44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431" y="392628"/>
            <a:ext cx="1990164" cy="328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2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43176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PARTICIPANTES</a:t>
            </a:r>
            <a:endParaRPr lang="es-CR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0" y="329643"/>
            <a:ext cx="1092186" cy="727463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3537430" y="5737993"/>
            <a:ext cx="4846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R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CTP Rosario de Naranjo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3545225" y="3399150"/>
            <a:ext cx="51015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C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Sistema mecatrónico de robótica colaborativa para la agricultura científica eficiente en invernaderos espaciales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-73342" y="5040174"/>
            <a:ext cx="42546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María </a:t>
            </a:r>
            <a:r>
              <a:rPr lang="es-CR" sz="2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Paula </a:t>
            </a:r>
            <a:r>
              <a:rPr lang="es-C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Ramírez Villegas 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403" y="83308"/>
            <a:ext cx="2031247" cy="334970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8438599" y="5040174"/>
            <a:ext cx="33457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R" sz="22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Keilyn</a:t>
            </a:r>
            <a:r>
              <a:rPr lang="es-C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 Carrillo Barrantes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754" y="1758160"/>
            <a:ext cx="2962634" cy="291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76" y="1758160"/>
            <a:ext cx="2883956" cy="291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3584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0" y="329643"/>
            <a:ext cx="1092186" cy="72746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901510" y="6042760"/>
            <a:ext cx="4048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latin typeface="Century Gothic" panose="020B0502020202020204" pitchFamily="34" charset="0"/>
              </a:rPr>
              <a:t>Categoría</a:t>
            </a:r>
            <a:endParaRPr lang="es-ES" sz="4000" b="1" dirty="0"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5" t="7042" r="30140" b="12809"/>
          <a:stretch/>
        </p:blipFill>
        <p:spPr>
          <a:xfrm>
            <a:off x="2763747" y="71918"/>
            <a:ext cx="6328882" cy="608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4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2536512" y="4010761"/>
            <a:ext cx="7368989" cy="2242122"/>
          </a:xfrm>
          <a:prstGeom prst="roundRect">
            <a:avLst/>
          </a:prstGeom>
          <a:solidFill>
            <a:srgbClr val="583C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Tercer Lugar Categoría Tecnologías de la Información Aplicadas </a:t>
            </a:r>
            <a:endParaRPr lang="es-CR" sz="44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431" y="392628"/>
            <a:ext cx="1990164" cy="328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5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43176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PARTICIPANTES</a:t>
            </a:r>
            <a:endParaRPr lang="es-CR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0" y="329643"/>
            <a:ext cx="1092186" cy="727463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4839867" y="5737993"/>
            <a:ext cx="22413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R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CTP </a:t>
            </a:r>
            <a:r>
              <a:rPr lang="es-CR" sz="32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Pavas</a:t>
            </a:r>
            <a:endParaRPr lang="es-CR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545225" y="3399150"/>
            <a:ext cx="51015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4000" dirty="0">
                <a:solidFill>
                  <a:srgbClr val="000000"/>
                </a:solidFill>
                <a:latin typeface="Century Gothic" panose="020B0502020202020204" pitchFamily="34" charset="0"/>
              </a:rPr>
              <a:t>Sistema de </a:t>
            </a:r>
            <a:r>
              <a:rPr lang="en-US" sz="40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Votaciones</a:t>
            </a:r>
            <a:r>
              <a:rPr lang="en-US" sz="40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Electrónicas</a:t>
            </a:r>
            <a:endParaRPr lang="es-CR" sz="4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93557" y="5040174"/>
            <a:ext cx="37208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Alexander López Sánchez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403" y="83308"/>
            <a:ext cx="2031247" cy="334970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8067152" y="5040174"/>
            <a:ext cx="39132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Amanda Palacios Delgado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82" y="1699575"/>
            <a:ext cx="2905240" cy="291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422" y="1699575"/>
            <a:ext cx="2883956" cy="291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8157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8656"/>
          <a:stretch/>
        </p:blipFill>
        <p:spPr>
          <a:xfrm>
            <a:off x="3963659" y="1302123"/>
            <a:ext cx="4629026" cy="364639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963659" y="5218674"/>
            <a:ext cx="5187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3600" b="1" dirty="0" smtClean="0"/>
              <a:t>Mención Segundo Idioma </a:t>
            </a:r>
            <a:endParaRPr lang="es-CR" sz="3600" b="1" dirty="0"/>
          </a:p>
        </p:txBody>
      </p:sp>
    </p:spTree>
    <p:extLst>
      <p:ext uri="{BB962C8B-B14F-4D97-AF65-F5344CB8AC3E}">
        <p14:creationId xmlns:p14="http://schemas.microsoft.com/office/powerpoint/2010/main" val="108425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2536512" y="4010761"/>
            <a:ext cx="7368989" cy="2242122"/>
          </a:xfrm>
          <a:prstGeom prst="roundRect">
            <a:avLst/>
          </a:prstGeom>
          <a:solidFill>
            <a:srgbClr val="583C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Segundo Lugar Categoría Tecnologías de la Información Aplicadas </a:t>
            </a:r>
            <a:endParaRPr lang="es-CR" sz="44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431" y="392628"/>
            <a:ext cx="1990164" cy="328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8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43176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PARTICIPANTES</a:t>
            </a:r>
            <a:endParaRPr lang="es-CR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0" y="329643"/>
            <a:ext cx="1092186" cy="727463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4736475" y="5737993"/>
            <a:ext cx="2448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R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CTP </a:t>
            </a:r>
            <a:r>
              <a:rPr lang="es-CR" sz="32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Atenas</a:t>
            </a:r>
            <a:endParaRPr lang="es-CR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545225" y="3399150"/>
            <a:ext cx="51015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CR" sz="40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Agrodrones</a:t>
            </a:r>
            <a:endParaRPr lang="es-CR" sz="4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11805" y="5040174"/>
            <a:ext cx="38843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Steven </a:t>
            </a:r>
            <a:r>
              <a:rPr lang="es-CR" sz="2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Andrés </a:t>
            </a:r>
            <a:r>
              <a:rPr lang="es-C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Arroyo Soto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403" y="83308"/>
            <a:ext cx="2031247" cy="334970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7903197" y="5040174"/>
            <a:ext cx="44165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Luis </a:t>
            </a:r>
            <a:r>
              <a:rPr lang="es-CR" sz="2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Sebastián </a:t>
            </a:r>
            <a:r>
              <a:rPr lang="es-C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Rivera González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4" y="1758160"/>
            <a:ext cx="2883956" cy="291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789" y="1758160"/>
            <a:ext cx="2932291" cy="291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1449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2536512" y="4010761"/>
            <a:ext cx="7368989" cy="2242122"/>
          </a:xfrm>
          <a:prstGeom prst="roundRect">
            <a:avLst/>
          </a:prstGeom>
          <a:solidFill>
            <a:srgbClr val="583C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Primer Lugar Categoría Tecnologías de la Información Aplicadas </a:t>
            </a:r>
            <a:endParaRPr lang="es-CR" sz="44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431" y="392628"/>
            <a:ext cx="1990164" cy="328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3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43176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PARTICIPANTES</a:t>
            </a:r>
            <a:endParaRPr lang="es-CR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0" y="329643"/>
            <a:ext cx="1092186" cy="727463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4692391" y="5737993"/>
            <a:ext cx="2536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R" sz="3200" dirty="0">
                <a:solidFill>
                  <a:srgbClr val="000000"/>
                </a:solidFill>
                <a:latin typeface="Century Gothic" panose="020B0502020202020204" pitchFamily="34" charset="0"/>
              </a:rPr>
              <a:t>CTP </a:t>
            </a:r>
            <a:r>
              <a:rPr lang="es-CR" sz="32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Puriscal</a:t>
            </a:r>
            <a:endParaRPr lang="es-CR" sz="32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545225" y="3399150"/>
            <a:ext cx="51015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CR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The</a:t>
            </a:r>
            <a:r>
              <a:rPr lang="es-C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s-CR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Healthy</a:t>
            </a:r>
            <a:r>
              <a:rPr lang="es-C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s-CR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Livestock</a:t>
            </a:r>
            <a:r>
              <a:rPr lang="es-C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. Ganadería saludable a través de la adecuada nutrición y el modelo de Internet de las cosas.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-58112" y="5040174"/>
            <a:ext cx="42242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María </a:t>
            </a:r>
            <a:r>
              <a:rPr lang="es-CR" sz="2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Victoria </a:t>
            </a:r>
            <a:r>
              <a:rPr lang="es-C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Vindas Vargas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403" y="83308"/>
            <a:ext cx="2031247" cy="334970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8043107" y="5040174"/>
            <a:ext cx="39613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David </a:t>
            </a:r>
            <a:r>
              <a:rPr lang="es-CR" sz="2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Glen </a:t>
            </a:r>
            <a:r>
              <a:rPr lang="es-CR" sz="22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Fickas</a:t>
            </a:r>
            <a:r>
              <a:rPr lang="es-C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 Obando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775" y="1758160"/>
            <a:ext cx="2957071" cy="291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6" y="1758160"/>
            <a:ext cx="2940504" cy="291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9760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2536512" y="4010761"/>
            <a:ext cx="7368989" cy="2242122"/>
          </a:xfrm>
          <a:prstGeom prst="roundRect">
            <a:avLst/>
          </a:prstGeom>
          <a:solidFill>
            <a:srgbClr val="583C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Ganador Nacional 2022</a:t>
            </a:r>
            <a:endParaRPr lang="es-CR" sz="44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431" y="392628"/>
            <a:ext cx="1990164" cy="328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43176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PARTICIPANTES</a:t>
            </a:r>
            <a:endParaRPr lang="es-CR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0" y="329643"/>
            <a:ext cx="1092186" cy="727463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3537430" y="5737993"/>
            <a:ext cx="4846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R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CTP Rosario de Naranjo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3545225" y="3399150"/>
            <a:ext cx="51015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C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Sistema mecatrónico de robótica colaborativa para la agricultura científica eficiente en invernaderos espaciales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-73342" y="5040174"/>
            <a:ext cx="42546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María </a:t>
            </a:r>
            <a:r>
              <a:rPr lang="es-CR" sz="2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Paula </a:t>
            </a:r>
            <a:r>
              <a:rPr lang="es-C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Ramírez Villegas 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403" y="83308"/>
            <a:ext cx="2031247" cy="334970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8438599" y="5040174"/>
            <a:ext cx="33457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R" sz="22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Keilyn</a:t>
            </a:r>
            <a:r>
              <a:rPr lang="es-C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 Carrillo Barrantes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754" y="1758160"/>
            <a:ext cx="2962634" cy="291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76" y="1758160"/>
            <a:ext cx="2883956" cy="291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1418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43176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PARTICIPANTES</a:t>
            </a:r>
            <a:endParaRPr lang="es-CR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8" y="288881"/>
            <a:ext cx="1092186" cy="727463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4692391" y="5737993"/>
            <a:ext cx="2536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R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CTP </a:t>
            </a:r>
            <a:r>
              <a:rPr lang="es-CR" sz="3200" b="1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Puriscal</a:t>
            </a:r>
            <a:endParaRPr lang="es-CR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265696" y="3778609"/>
            <a:ext cx="51015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CR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The</a:t>
            </a:r>
            <a:r>
              <a:rPr lang="es-C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s-CR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Healthy</a:t>
            </a:r>
            <a:r>
              <a:rPr lang="es-C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s-CR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Livestock</a:t>
            </a:r>
            <a:r>
              <a:rPr lang="es-C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. Ganadería saludable a través de la adecuada nutrición y el modelo de Internet de las cosas.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874" y="462767"/>
            <a:ext cx="2031247" cy="334970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862114" y="4236999"/>
            <a:ext cx="39613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David </a:t>
            </a:r>
            <a:r>
              <a:rPr lang="es-CR" sz="2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Glen </a:t>
            </a:r>
            <a:r>
              <a:rPr lang="es-CR" sz="22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Fickas</a:t>
            </a:r>
            <a:r>
              <a:rPr lang="es-C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 Obando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82" y="954985"/>
            <a:ext cx="2957071" cy="291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4021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6" t="9977" r="28885" b="9094"/>
          <a:stretch/>
        </p:blipFill>
        <p:spPr>
          <a:xfrm>
            <a:off x="3277456" y="113014"/>
            <a:ext cx="5475463" cy="58049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827124" y="6001664"/>
            <a:ext cx="4048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latin typeface="Century Gothic" panose="020B0502020202020204" pitchFamily="34" charset="0"/>
              </a:rPr>
              <a:t>Categoría</a:t>
            </a:r>
            <a:endParaRPr lang="es-ES" sz="4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79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43176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PARTICIPANTES</a:t>
            </a:r>
            <a:endParaRPr lang="es-CR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506444" y="5722876"/>
            <a:ext cx="29081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R" sz="3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IPEC Liberia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854105" y="3878833"/>
            <a:ext cx="52185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CR" sz="4000" dirty="0">
                <a:solidFill>
                  <a:srgbClr val="000000"/>
                </a:solidFill>
                <a:latin typeface="Century Gothic" panose="020B0502020202020204" pitchFamily="34" charset="0"/>
              </a:rPr>
              <a:t>Posibilidades de la Escultura Cinética Autómata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1794028" y="4803838"/>
            <a:ext cx="37461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C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Tania </a:t>
            </a:r>
            <a:r>
              <a:rPr lang="es-CR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Tamara </a:t>
            </a:r>
            <a:r>
              <a:rPr lang="es-CR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Urcuyo</a:t>
            </a:r>
            <a:r>
              <a:rPr lang="es-CR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Rosales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353" y="84175"/>
            <a:ext cx="2031247" cy="334970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130" y="1759028"/>
            <a:ext cx="2883956" cy="291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2879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0" y="329643"/>
            <a:ext cx="1092186" cy="72746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765480" y="6032486"/>
            <a:ext cx="4048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latin typeface="Century Gothic" panose="020B0502020202020204" pitchFamily="34" charset="0"/>
              </a:rPr>
              <a:t>Categoría</a:t>
            </a:r>
            <a:endParaRPr lang="es-ES" sz="4000" b="1" dirty="0"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0" t="10038" r="29382" b="10113"/>
          <a:stretch/>
        </p:blipFill>
        <p:spPr>
          <a:xfrm>
            <a:off x="2702102" y="50373"/>
            <a:ext cx="5907641" cy="611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9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43176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PARTICIPANTES</a:t>
            </a:r>
            <a:endParaRPr lang="es-CR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0" y="329643"/>
            <a:ext cx="1092186" cy="727463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3979857" y="5833505"/>
            <a:ext cx="3961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R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CTP Dulce </a:t>
            </a:r>
            <a:r>
              <a:rPr lang="es-CR" sz="32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Nombre</a:t>
            </a:r>
            <a:endParaRPr lang="es-CR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539016" y="3770466"/>
            <a:ext cx="5101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CR" sz="48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Hidronergy</a:t>
            </a:r>
            <a:endParaRPr lang="es-CR" sz="48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12228" y="4858454"/>
            <a:ext cx="361349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Gabriel Arguedas Solano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7779995" y="4907989"/>
            <a:ext cx="418736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R" sz="2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María </a:t>
            </a:r>
            <a:r>
              <a:rPr lang="es-C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Daniela Méndez López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905" y="123287"/>
            <a:ext cx="2031247" cy="334970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0" y="1685463"/>
            <a:ext cx="2957069" cy="291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038" y="1685463"/>
            <a:ext cx="2891899" cy="291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9570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0" y="329643"/>
            <a:ext cx="1092186" cy="72746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899045" y="6032486"/>
            <a:ext cx="4048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latin typeface="Century Gothic" panose="020B0502020202020204" pitchFamily="34" charset="0"/>
              </a:rPr>
              <a:t>Categoría</a:t>
            </a:r>
            <a:endParaRPr lang="es-ES" sz="4000" b="1" dirty="0"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9" t="10337" r="29381" b="10112"/>
          <a:stretch/>
        </p:blipFill>
        <p:spPr>
          <a:xfrm>
            <a:off x="3041152" y="0"/>
            <a:ext cx="5763803" cy="610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7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43176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PARTICIPANTES</a:t>
            </a:r>
            <a:endParaRPr lang="es-CR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0" y="329643"/>
            <a:ext cx="1092186" cy="727463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4414271" y="5737993"/>
            <a:ext cx="30925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R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CTP Barrio Irvin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3510705" y="3552353"/>
            <a:ext cx="51015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CR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MACABI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506412" y="4793594"/>
            <a:ext cx="33073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R" sz="2200" dirty="0">
                <a:latin typeface="Century Gothic" panose="020B0502020202020204" pitchFamily="34" charset="0"/>
              </a:rPr>
              <a:t>Wendy Obando Pérez </a:t>
            </a:r>
            <a:endParaRPr lang="es-CR" sz="22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511594" y="4676977"/>
            <a:ext cx="46249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Jazmín </a:t>
            </a:r>
            <a:r>
              <a:rPr lang="es-CR" sz="2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Estrella </a:t>
            </a:r>
            <a:r>
              <a:rPr lang="es-CR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Carmona Duarte 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403" y="83308"/>
            <a:ext cx="2031247" cy="334970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665" y="1528906"/>
            <a:ext cx="2926840" cy="291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8" y="1528906"/>
            <a:ext cx="2951528" cy="291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3574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8769</TotalTime>
  <Words>250</Words>
  <Application>Microsoft Office PowerPoint</Application>
  <PresentationFormat>Panorámica</PresentationFormat>
  <Paragraphs>68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Heidy Cordonero Solano</dc:creator>
  <cp:lastModifiedBy>Rocío Quirós Campos</cp:lastModifiedBy>
  <cp:revision>194</cp:revision>
  <dcterms:created xsi:type="dcterms:W3CDTF">2022-09-02T14:26:49Z</dcterms:created>
  <dcterms:modified xsi:type="dcterms:W3CDTF">2022-10-20T18:38:33Z</dcterms:modified>
</cp:coreProperties>
</file>