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46"/>
  </p:notesMasterIdLst>
  <p:sldIdLst>
    <p:sldId id="256" r:id="rId2"/>
    <p:sldId id="261" r:id="rId3"/>
    <p:sldId id="348" r:id="rId4"/>
    <p:sldId id="263" r:id="rId5"/>
    <p:sldId id="335" r:id="rId6"/>
    <p:sldId id="314" r:id="rId7"/>
    <p:sldId id="347" r:id="rId8"/>
    <p:sldId id="272" r:id="rId9"/>
    <p:sldId id="336" r:id="rId10"/>
    <p:sldId id="315" r:id="rId11"/>
    <p:sldId id="345" r:id="rId12"/>
    <p:sldId id="268" r:id="rId13"/>
    <p:sldId id="337" r:id="rId14"/>
    <p:sldId id="316" r:id="rId15"/>
    <p:sldId id="346" r:id="rId16"/>
    <p:sldId id="317" r:id="rId17"/>
    <p:sldId id="343" r:id="rId18"/>
    <p:sldId id="319" r:id="rId19"/>
    <p:sldId id="351" r:id="rId20"/>
    <p:sldId id="320" r:id="rId21"/>
    <p:sldId id="338" r:id="rId22"/>
    <p:sldId id="321" r:id="rId23"/>
    <p:sldId id="341" r:id="rId24"/>
    <p:sldId id="318" r:id="rId25"/>
    <p:sldId id="323" r:id="rId26"/>
    <p:sldId id="342" r:id="rId27"/>
    <p:sldId id="324" r:id="rId28"/>
    <p:sldId id="344" r:id="rId29"/>
    <p:sldId id="325" r:id="rId30"/>
    <p:sldId id="260" r:id="rId31"/>
    <p:sldId id="350" r:id="rId32"/>
    <p:sldId id="274" r:id="rId33"/>
    <p:sldId id="271" r:id="rId34"/>
    <p:sldId id="330" r:id="rId35"/>
    <p:sldId id="279" r:id="rId36"/>
    <p:sldId id="283" r:id="rId37"/>
    <p:sldId id="331" r:id="rId38"/>
    <p:sldId id="280" r:id="rId39"/>
    <p:sldId id="340" r:id="rId40"/>
    <p:sldId id="281" r:id="rId41"/>
    <p:sldId id="333" r:id="rId42"/>
    <p:sldId id="276" r:id="rId43"/>
    <p:sldId id="334" r:id="rId44"/>
    <p:sldId id="259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D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8421A4-D5C1-4BCC-933B-574597EC75A0}">
  <a:tblStyle styleId="{EA8421A4-D5C1-4BCC-933B-574597EC75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92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2534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7136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509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408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3943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9001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069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7502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962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145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7860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416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3d6be2d397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3d6be2d397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9658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2429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5866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180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976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315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4766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3066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198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4526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1336b48418f_0_21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1336b48418f_0_21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42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3d6be2d397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3d6be2d397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870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d0cf061f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d0cf061f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3944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3d0cf061fc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3d0cf061fc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0394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3d0cf061f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3d0cf061f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31734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3cf2b8ed4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3cf2b8ed4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80660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3d0cf061fc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3d0cf061fc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2983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3d0cf061fc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3d0cf061fc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54065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3cf2b8ed4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3cf2b8ed4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80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3cf2b8ed4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3cf2b8ed4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11336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3d0cf061fc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3d0cf061fc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4381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3d0cf061fc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13d0cf061fc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327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d0cf061fc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d0cf061fc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21418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3d0cf061fc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3d0cf061fc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0506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3d0cf061fc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3d0cf061fc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2664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3d0cf061fc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3d0cf061fc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6480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13d0cf061fc_0_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13d0cf061fc_0_4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64742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d0cf061fc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d0cf061fc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434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d0cf061fc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d0cf061fc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905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d0cf061fc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d0cf061fc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76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d0cf061fc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d0cf061fc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843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1497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3d0cf061fc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3d0cf061fc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80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02200" y="1176175"/>
            <a:ext cx="5139600" cy="22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94837" y="3838925"/>
            <a:ext cx="47616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4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767"/>
            <a:ext cx="9144000" cy="514826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5167925" y="1655063"/>
            <a:ext cx="2511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5167775" y="2469588"/>
            <a:ext cx="25119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5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2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title"/>
          </p:nvPr>
        </p:nvSpPr>
        <p:spPr>
          <a:xfrm>
            <a:off x="1436225" y="1915475"/>
            <a:ext cx="25119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"/>
          </p:nvPr>
        </p:nvSpPr>
        <p:spPr>
          <a:xfrm>
            <a:off x="1436225" y="2499876"/>
            <a:ext cx="2511900" cy="10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6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752"/>
            <a:ext cx="9144000" cy="514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5180301" y="1127250"/>
            <a:ext cx="2968200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5180301" y="3045100"/>
            <a:ext cx="2968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7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752"/>
            <a:ext cx="9144000" cy="514825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5879891" y="3406775"/>
            <a:ext cx="2533200" cy="5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ubTitle" idx="2"/>
          </p:nvPr>
        </p:nvSpPr>
        <p:spPr>
          <a:xfrm>
            <a:off x="5879888" y="3929075"/>
            <a:ext cx="25332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ubTitle" idx="3"/>
          </p:nvPr>
        </p:nvSpPr>
        <p:spPr>
          <a:xfrm>
            <a:off x="730841" y="3406775"/>
            <a:ext cx="2533200" cy="5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ubTitle" idx="4"/>
          </p:nvPr>
        </p:nvSpPr>
        <p:spPr>
          <a:xfrm>
            <a:off x="730838" y="3929075"/>
            <a:ext cx="25332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767"/>
            <a:ext cx="9144000" cy="514826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subTitle" idx="1"/>
          </p:nvPr>
        </p:nvSpPr>
        <p:spPr>
          <a:xfrm>
            <a:off x="3616175" y="1221325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subTitle" idx="2"/>
          </p:nvPr>
        </p:nvSpPr>
        <p:spPr>
          <a:xfrm>
            <a:off x="6460075" y="1221325"/>
            <a:ext cx="1970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9"/>
          <p:cNvSpPr txBox="1">
            <a:spLocks noGrp="1"/>
          </p:cNvSpPr>
          <p:nvPr>
            <p:ph type="subTitle" idx="3"/>
          </p:nvPr>
        </p:nvSpPr>
        <p:spPr>
          <a:xfrm>
            <a:off x="3616175" y="1798185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4"/>
          </p:nvPr>
        </p:nvSpPr>
        <p:spPr>
          <a:xfrm>
            <a:off x="6460075" y="1798187"/>
            <a:ext cx="1970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5"/>
          </p:nvPr>
        </p:nvSpPr>
        <p:spPr>
          <a:xfrm>
            <a:off x="3616175" y="2375045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6"/>
          </p:nvPr>
        </p:nvSpPr>
        <p:spPr>
          <a:xfrm>
            <a:off x="6460075" y="2375049"/>
            <a:ext cx="1970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7"/>
          </p:nvPr>
        </p:nvSpPr>
        <p:spPr>
          <a:xfrm>
            <a:off x="3616175" y="2951905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8"/>
          </p:nvPr>
        </p:nvSpPr>
        <p:spPr>
          <a:xfrm>
            <a:off x="6460075" y="2951901"/>
            <a:ext cx="1970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9"/>
          </p:nvPr>
        </p:nvSpPr>
        <p:spPr>
          <a:xfrm>
            <a:off x="3616175" y="3528765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ubTitle" idx="13"/>
          </p:nvPr>
        </p:nvSpPr>
        <p:spPr>
          <a:xfrm>
            <a:off x="6460075" y="3528800"/>
            <a:ext cx="1970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14"/>
          </p:nvPr>
        </p:nvSpPr>
        <p:spPr>
          <a:xfrm>
            <a:off x="3616175" y="4105625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15"/>
          </p:nvPr>
        </p:nvSpPr>
        <p:spPr>
          <a:xfrm>
            <a:off x="6460075" y="4105625"/>
            <a:ext cx="1970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5"/>
          <p:cNvSpPr txBox="1">
            <a:spLocks noGrp="1"/>
          </p:cNvSpPr>
          <p:nvPr>
            <p:ph type="title" hasCustomPrompt="1"/>
          </p:nvPr>
        </p:nvSpPr>
        <p:spPr>
          <a:xfrm>
            <a:off x="2935350" y="1020625"/>
            <a:ext cx="32733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2" name="Google Shape;202;p35"/>
          <p:cNvSpPr txBox="1">
            <a:spLocks noGrp="1"/>
          </p:cNvSpPr>
          <p:nvPr>
            <p:ph type="subTitle" idx="1"/>
          </p:nvPr>
        </p:nvSpPr>
        <p:spPr>
          <a:xfrm>
            <a:off x="1102325" y="4170275"/>
            <a:ext cx="6939300" cy="4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title" idx="2"/>
          </p:nvPr>
        </p:nvSpPr>
        <p:spPr>
          <a:xfrm>
            <a:off x="1102325" y="3187175"/>
            <a:ext cx="69393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934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639925" y="717500"/>
            <a:ext cx="2005500" cy="16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103825" y="3658475"/>
            <a:ext cx="3077700" cy="6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713225" y="2544988"/>
            <a:ext cx="3858900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13225" y="539488"/>
            <a:ext cx="3858900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713225" y="1920438"/>
            <a:ext cx="4254000" cy="2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397850" y="1229137"/>
            <a:ext cx="6348300" cy="25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767"/>
            <a:ext cx="9144000" cy="51482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883900" y="1407525"/>
            <a:ext cx="5376300" cy="96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883800" y="2377575"/>
            <a:ext cx="5376300" cy="13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177376"/>
            <a:ext cx="7717500" cy="17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subTitle" idx="1"/>
          </p:nvPr>
        </p:nvSpPr>
        <p:spPr>
          <a:xfrm>
            <a:off x="1734261" y="3444075"/>
            <a:ext cx="5651400" cy="4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4767"/>
            <a:ext cx="9144000" cy="514826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04935" y="3465425"/>
            <a:ext cx="3864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704935" y="1100825"/>
            <a:ext cx="3864300" cy="23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466800" y="1179550"/>
            <a:ext cx="6210300" cy="20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1"/>
          </p:nvPr>
        </p:nvSpPr>
        <p:spPr>
          <a:xfrm>
            <a:off x="1956000" y="3209650"/>
            <a:ext cx="52266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doni Moda"/>
              <a:buNone/>
              <a:defRPr sz="2800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61350"/>
            <a:ext cx="7717500" cy="3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●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○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■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●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○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■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●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○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Char char="■"/>
              <a:defRPr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60" r:id="rId8"/>
    <p:sldLayoutId id="2147483663" r:id="rId9"/>
    <p:sldLayoutId id="2147483664" r:id="rId10"/>
    <p:sldLayoutId id="2147483665" r:id="rId11"/>
    <p:sldLayoutId id="2147483666" r:id="rId12"/>
    <p:sldLayoutId id="2147483670" r:id="rId13"/>
    <p:sldLayoutId id="2147483675" r:id="rId14"/>
    <p:sldLayoutId id="2147483681" r:id="rId15"/>
    <p:sldLayoutId id="2147483683" r:id="rId16"/>
    <p:sldLayoutId id="2147483684" r:id="rId17"/>
    <p:sldLayoutId id="214748368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43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44.png"/><Relationship Id="rId10" Type="http://schemas.openxmlformats.org/officeDocument/2006/relationships/image" Target="../media/image16.png"/><Relationship Id="rId4" Type="http://schemas.openxmlformats.org/officeDocument/2006/relationships/image" Target="../media/image43.png"/><Relationship Id="rId9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png"/><Relationship Id="rId5" Type="http://schemas.openxmlformats.org/officeDocument/2006/relationships/image" Target="../media/image17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86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16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.png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98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9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0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4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11" Type="http://schemas.openxmlformats.org/officeDocument/2006/relationships/image" Target="../media/image105.png"/><Relationship Id="rId5" Type="http://schemas.openxmlformats.org/officeDocument/2006/relationships/image" Target="../media/image33.png"/><Relationship Id="rId10" Type="http://schemas.openxmlformats.org/officeDocument/2006/relationships/image" Target="../media/image104.png"/><Relationship Id="rId4" Type="http://schemas.openxmlformats.org/officeDocument/2006/relationships/image" Target="../media/image32.png"/><Relationship Id="rId9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4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2"/>
          <p:cNvPicPr preferRelativeResize="0"/>
          <p:nvPr/>
        </p:nvPicPr>
        <p:blipFill rotWithShape="1">
          <a:blip r:embed="rId5">
            <a:alphaModFix/>
          </a:blip>
          <a:srcRect t="11614" b="11622"/>
          <a:stretch/>
        </p:blipFill>
        <p:spPr>
          <a:xfrm>
            <a:off x="5748650" y="336175"/>
            <a:ext cx="2762699" cy="424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2"/>
          <p:cNvPicPr preferRelativeResize="0"/>
          <p:nvPr/>
        </p:nvPicPr>
        <p:blipFill rotWithShape="1">
          <a:blip r:embed="rId6">
            <a:alphaModFix/>
          </a:blip>
          <a:srcRect t="11614" b="11622"/>
          <a:stretch/>
        </p:blipFill>
        <p:spPr>
          <a:xfrm>
            <a:off x="632500" y="336175"/>
            <a:ext cx="2762699" cy="424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2"/>
          <p:cNvPicPr preferRelativeResize="0"/>
          <p:nvPr/>
        </p:nvPicPr>
        <p:blipFill rotWithShape="1">
          <a:blip r:embed="rId7">
            <a:alphaModFix/>
          </a:blip>
          <a:srcRect r="139"/>
          <a:stretch/>
        </p:blipFill>
        <p:spPr>
          <a:xfrm>
            <a:off x="1412762" y="3297251"/>
            <a:ext cx="6472599" cy="18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2"/>
          <p:cNvSpPr txBox="1">
            <a:spLocks noGrp="1"/>
          </p:cNvSpPr>
          <p:nvPr>
            <p:ph type="ctrTitle"/>
          </p:nvPr>
        </p:nvSpPr>
        <p:spPr>
          <a:xfrm>
            <a:off x="1828094" y="1426472"/>
            <a:ext cx="5487661" cy="1760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solidFill>
                  <a:schemeClr val="lt1"/>
                </a:solidFill>
              </a:rPr>
              <a:t>RECONOCIMIENTOS Y MENCIONES</a:t>
            </a:r>
            <a:br>
              <a:rPr lang="en" sz="4000" b="1" dirty="0" smtClean="0">
                <a:solidFill>
                  <a:schemeClr val="lt1"/>
                </a:solidFill>
              </a:rPr>
            </a:br>
            <a:r>
              <a:rPr lang="en" sz="4000" b="1" dirty="0" smtClean="0">
                <a:solidFill>
                  <a:schemeClr val="lt1"/>
                </a:solidFill>
              </a:rPr>
              <a:t>2022</a:t>
            </a:r>
            <a:endParaRPr sz="4000" b="1" dirty="0">
              <a:solidFill>
                <a:schemeClr val="lt1"/>
              </a:solidFill>
            </a:endParaRPr>
          </a:p>
        </p:txBody>
      </p:sp>
      <p:pic>
        <p:nvPicPr>
          <p:cNvPr id="227" name="Google Shape;227;p42"/>
          <p:cNvPicPr preferRelativeResize="0"/>
          <p:nvPr/>
        </p:nvPicPr>
        <p:blipFill rotWithShape="1">
          <a:blip r:embed="rId8">
            <a:alphaModFix/>
          </a:blip>
          <a:srcRect t="20684" b="20684"/>
          <a:stretch/>
        </p:blipFill>
        <p:spPr>
          <a:xfrm>
            <a:off x="3723275" y="107576"/>
            <a:ext cx="1697475" cy="99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úsica de los Premios Martin Fierro APT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3291" y="4273024"/>
            <a:ext cx="609600" cy="609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4000060" y="3718338"/>
            <a:ext cx="1143728" cy="689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223006" y="599775"/>
            <a:ext cx="5403284" cy="3944199"/>
            <a:chOff x="31095" y="942732"/>
            <a:chExt cx="4463299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31095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98106" y="952589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Canal de Distribución </a:t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299" y="3141131"/>
            <a:ext cx="3624652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200" b="1" dirty="0" smtClean="0"/>
              <a:t>125. Canvas. </a:t>
            </a:r>
            <a:r>
              <a:rPr lang="es-CR" sz="2200" b="1" dirty="0"/>
              <a:t>COOPEPROGRESO R.L.</a:t>
            </a:r>
          </a:p>
          <a:p>
            <a:pPr marL="0" lvl="0" indent="0"/>
            <a:r>
              <a:rPr lang="es-CR" sz="2200" b="1" dirty="0" smtClean="0"/>
              <a:t>CTP </a:t>
            </a:r>
            <a:r>
              <a:rPr lang="es-CR" sz="2200" b="1" dirty="0" err="1" smtClean="0"/>
              <a:t>Guaycara</a:t>
            </a:r>
            <a:endParaRPr sz="2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719968"/>
            <a:ext cx="702825" cy="423532"/>
          </a:xfrm>
          <a:prstGeom prst="rect">
            <a:avLst/>
          </a:prstGeom>
        </p:spPr>
      </p:pic>
      <p:pic>
        <p:nvPicPr>
          <p:cNvPr id="18434" name="Picture 2" descr="https://static.wixstatic.com/media/e57210_4a72df3ecedd460e9dc9e8534d63a991~mv2.png/v1/crop/x_0,y_0,w_985,h_851/fill/w_152,h_131,al_c,q_85,usm_0.66_1.00_0.01,enc_auto/Fotograf%C3%ADa%20Integrantes%20Proyecto%20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47" y="1079285"/>
            <a:ext cx="3123344" cy="269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1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223006" y="599775"/>
            <a:ext cx="5403284" cy="3944199"/>
            <a:chOff x="31095" y="942732"/>
            <a:chExt cx="4463299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31095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98106" y="952589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Canal de Distribución </a:t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299" y="3141131"/>
            <a:ext cx="3624652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200" b="1" dirty="0" smtClean="0"/>
              <a:t>137</a:t>
            </a:r>
            <a:r>
              <a:rPr lang="en" sz="2200" b="1" dirty="0"/>
              <a:t>. </a:t>
            </a:r>
            <a:r>
              <a:rPr lang="es-CR" sz="2200" b="1" dirty="0" err="1" smtClean="0"/>
              <a:t>Jelly</a:t>
            </a:r>
            <a:r>
              <a:rPr lang="es-CR" sz="2200" b="1" dirty="0" smtClean="0"/>
              <a:t> and </a:t>
            </a:r>
            <a:r>
              <a:rPr lang="es-CR" sz="2200" b="1" dirty="0" err="1" smtClean="0"/>
              <a:t>Pepper</a:t>
            </a:r>
            <a:r>
              <a:rPr lang="en" sz="2200" b="1" dirty="0" smtClean="0"/>
              <a:t>. </a:t>
            </a:r>
            <a:r>
              <a:rPr lang="es-CR" sz="2200" b="1" dirty="0"/>
              <a:t>COOPECOTEVE </a:t>
            </a:r>
            <a:r>
              <a:rPr lang="es-CR" sz="2200" b="1" dirty="0" smtClean="0"/>
              <a:t>R. L</a:t>
            </a:r>
            <a:r>
              <a:rPr lang="es-CR" sz="2200" b="1" dirty="0"/>
              <a:t>.</a:t>
            </a:r>
            <a:endParaRPr lang="es-CR" sz="2200" b="1" dirty="0" smtClean="0"/>
          </a:p>
          <a:p>
            <a:pPr marL="0" lvl="0" indent="0"/>
            <a:r>
              <a:rPr lang="es-CR" sz="2200" b="1" dirty="0" smtClean="0"/>
              <a:t>CTP Venecia</a:t>
            </a:r>
            <a:endParaRPr sz="2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719968"/>
            <a:ext cx="702825" cy="423532"/>
          </a:xfrm>
          <a:prstGeom prst="rect">
            <a:avLst/>
          </a:prstGeom>
        </p:spPr>
      </p:pic>
      <p:pic>
        <p:nvPicPr>
          <p:cNvPr id="6146" name="Picture 2" descr="https://static.wixstatic.com/media/e57210_2c472621620e4fa7ab5ede3db4b3d6e1~mv2.png/v1/fill/w_144,h_276,al_c,q_85,usm_0.66_1.00_0.01,enc_auto/Foto%20de%20participantes%20EXPOJOVEN%20%202022%20Jelly%20and%20Pepper%202%20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936" y="1099335"/>
            <a:ext cx="1527436" cy="29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187151" y="794932"/>
            <a:ext cx="474666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 smtClean="0"/>
              <a:t>Mejor Segmento de mercado</a:t>
            </a:r>
            <a:br>
              <a:rPr lang="en" sz="3800" dirty="0" smtClean="0"/>
            </a:br>
            <a:r>
              <a:rPr lang="en" sz="3800" dirty="0" smtClean="0"/>
              <a:t>E</a:t>
            </a:r>
            <a:r>
              <a:rPr lang="es-CR" sz="3800" dirty="0" smtClean="0"/>
              <a:t>s</a:t>
            </a:r>
            <a:r>
              <a:rPr lang="en" sz="3800" dirty="0" smtClean="0"/>
              <a:t>pecialidad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967714" y="3556198"/>
            <a:ext cx="3220519" cy="8205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107. Jasma.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CTP de Pital</a:t>
            </a:r>
            <a:endParaRPr sz="2400" b="1" dirty="0"/>
          </a:p>
        </p:txBody>
      </p:sp>
      <p:grpSp>
        <p:nvGrpSpPr>
          <p:cNvPr id="533" name="Google Shape;533;p54"/>
          <p:cNvGrpSpPr/>
          <p:nvPr/>
        </p:nvGrpSpPr>
        <p:grpSpPr>
          <a:xfrm>
            <a:off x="4627753" y="794932"/>
            <a:ext cx="4723608" cy="4405950"/>
            <a:chOff x="4648028" y="801682"/>
            <a:chExt cx="4723608" cy="4405950"/>
          </a:xfrm>
        </p:grpSpPr>
        <p:pic>
          <p:nvPicPr>
            <p:cNvPr id="534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31257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54"/>
            <p:cNvGrpSpPr/>
            <p:nvPr/>
          </p:nvGrpSpPr>
          <p:grpSpPr>
            <a:xfrm>
              <a:off x="4648028" y="801682"/>
              <a:ext cx="4723608" cy="3194733"/>
              <a:chOff x="8620360" y="446688"/>
              <a:chExt cx="4822952" cy="3261928"/>
            </a:xfrm>
          </p:grpSpPr>
          <p:pic>
            <p:nvPicPr>
              <p:cNvPr id="536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62036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19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6093" y="4702332"/>
            <a:ext cx="702825" cy="423532"/>
          </a:xfrm>
          <a:prstGeom prst="rect">
            <a:avLst/>
          </a:prstGeom>
        </p:spPr>
      </p:pic>
      <p:pic>
        <p:nvPicPr>
          <p:cNvPr id="19458" name="Picture 2" descr="https://static.wixstatic.com/media/e57210_28bb30039bb0420a85d5a6ba9cd43efd~mv2.png/v1/fill/w_211,h_231,al_c,q_85,usm_0.66_1.00_0.01,enc_auto/FOTO%20DE%20ALUMNO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76" y="850786"/>
            <a:ext cx="2261891" cy="24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187151" y="794932"/>
            <a:ext cx="474666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 smtClean="0"/>
              <a:t>Mejor Segmento de mercado</a:t>
            </a:r>
            <a:br>
              <a:rPr lang="en" sz="3800" dirty="0" smtClean="0"/>
            </a:br>
            <a:r>
              <a:rPr lang="en" sz="3800" dirty="0" smtClean="0"/>
              <a:t>E</a:t>
            </a:r>
            <a:r>
              <a:rPr lang="es-CR" sz="3800" dirty="0" smtClean="0"/>
              <a:t>s</a:t>
            </a:r>
            <a:r>
              <a:rPr lang="en" sz="3800" dirty="0" smtClean="0"/>
              <a:t>pecialidad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785550" y="3508934"/>
            <a:ext cx="4242386" cy="9614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105. </a:t>
            </a:r>
            <a:r>
              <a:rPr lang="es-C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ARCIGAN S.A</a:t>
            </a:r>
            <a:r>
              <a:rPr lang="e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lvl="0" indent="0"/>
            <a:r>
              <a:rPr lang="en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CTP de Santa Rosa</a:t>
            </a:r>
            <a:endParaRPr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33" name="Google Shape;533;p54"/>
          <p:cNvGrpSpPr/>
          <p:nvPr/>
        </p:nvGrpSpPr>
        <p:grpSpPr>
          <a:xfrm>
            <a:off x="4627753" y="794932"/>
            <a:ext cx="4723608" cy="4405950"/>
            <a:chOff x="4648028" y="801682"/>
            <a:chExt cx="4723608" cy="4405950"/>
          </a:xfrm>
        </p:grpSpPr>
        <p:pic>
          <p:nvPicPr>
            <p:cNvPr id="534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31257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54"/>
            <p:cNvGrpSpPr/>
            <p:nvPr/>
          </p:nvGrpSpPr>
          <p:grpSpPr>
            <a:xfrm>
              <a:off x="4648028" y="801682"/>
              <a:ext cx="4723608" cy="3194733"/>
              <a:chOff x="8620360" y="446688"/>
              <a:chExt cx="4822952" cy="3261928"/>
            </a:xfrm>
          </p:grpSpPr>
          <p:pic>
            <p:nvPicPr>
              <p:cNvPr id="536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62036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19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6093" y="4702332"/>
            <a:ext cx="702825" cy="423532"/>
          </a:xfrm>
          <a:prstGeom prst="rect">
            <a:avLst/>
          </a:prstGeom>
        </p:spPr>
      </p:pic>
      <p:pic>
        <p:nvPicPr>
          <p:cNvPr id="12292" name="Picture 4" descr="https://static.wixstatic.com/media/e57210_64ce935ada1647b7b000baebcd01f8ea~mv2.png/v1/fill/w_210,h_280,al_c,q_85,usm_0.66_1.00_0.01,enc_auto/Estudiante%20Josibeth%20Barahona%20Hern%C3%A1ndez_png%2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254" y="483437"/>
            <a:ext cx="2233871" cy="297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40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187151" y="794932"/>
            <a:ext cx="474666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 smtClean="0"/>
              <a:t>Mejor Segmento de Mercado</a:t>
            </a:r>
            <a:br>
              <a:rPr lang="en" sz="3800" dirty="0" smtClean="0"/>
            </a:br>
            <a:r>
              <a:rPr lang="en" sz="3800" dirty="0" smtClean="0"/>
              <a:t>Cooperativa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1010325" y="3242418"/>
            <a:ext cx="3077700" cy="11361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s-CR" sz="2200" b="1" dirty="0" smtClean="0"/>
              <a:t>120. Intermediarios </a:t>
            </a:r>
            <a:r>
              <a:rPr lang="es-CR" sz="2200" b="1" dirty="0" err="1"/>
              <a:t>CoopeOreamuno</a:t>
            </a:r>
            <a:r>
              <a:rPr lang="en" sz="2200" b="1" dirty="0" smtClean="0"/>
              <a:t>. </a:t>
            </a:r>
          </a:p>
          <a:p>
            <a:pPr marL="0" lvl="0" indent="0"/>
            <a:r>
              <a:rPr lang="en" sz="2200" b="1" dirty="0" smtClean="0"/>
              <a:t>CTP de Oreamuno </a:t>
            </a:r>
            <a:endParaRPr sz="2200" b="1" dirty="0"/>
          </a:p>
        </p:txBody>
      </p:sp>
      <p:grpSp>
        <p:nvGrpSpPr>
          <p:cNvPr id="533" name="Google Shape;533;p54"/>
          <p:cNvGrpSpPr/>
          <p:nvPr/>
        </p:nvGrpSpPr>
        <p:grpSpPr>
          <a:xfrm>
            <a:off x="4627752" y="794932"/>
            <a:ext cx="4744159" cy="4405950"/>
            <a:chOff x="4648027" y="801682"/>
            <a:chExt cx="4744159" cy="4405950"/>
          </a:xfrm>
        </p:grpSpPr>
        <p:pic>
          <p:nvPicPr>
            <p:cNvPr id="534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31256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54"/>
            <p:cNvGrpSpPr/>
            <p:nvPr/>
          </p:nvGrpSpPr>
          <p:grpSpPr>
            <a:xfrm>
              <a:off x="4648027" y="801682"/>
              <a:ext cx="4744159" cy="3194733"/>
              <a:chOff x="8620360" y="446688"/>
              <a:chExt cx="4843935" cy="3261928"/>
            </a:xfrm>
          </p:grpSpPr>
          <p:pic>
            <p:nvPicPr>
              <p:cNvPr id="536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62036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709301" y="446688"/>
                <a:ext cx="2754994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6093" y="4702332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516212" y="769002"/>
            <a:ext cx="2497043" cy="2774519"/>
            <a:chOff x="5516212" y="769002"/>
            <a:chExt cx="2497043" cy="2774519"/>
          </a:xfrm>
        </p:grpSpPr>
        <p:pic>
          <p:nvPicPr>
            <p:cNvPr id="20482" name="Picture 2" descr="https://static.wixstatic.com/media/e57210_cc25155ae30145d2b5e1179e0ff3cdb4~mv2.png/v1/fill/w_187,h_249,al_c,q_85,usm_0.66_1.00_0.01,enc_auto/Devany%20Calvo%20COOPEOREAMUNO-CTP%20Oreamuno_png%202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212" y="769194"/>
              <a:ext cx="2083530" cy="277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0" name="Picture 10" descr="https://static.wixstatic.com/media/e57210_709b96f89c7943e887cb7e7d0f8de3f7~mv2.png/v1/crop/x_792,y_387,w_1935,h_4797/fill/w_100,h_249,al_c,q_85,usm_0.66_1.00_0.01,enc_auto/Jos%C3%A9%20Mora%20COOPEOREAMUNO-CTP%20Oreamuno_png%20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068" y="769002"/>
              <a:ext cx="1114187" cy="277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42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187151" y="794932"/>
            <a:ext cx="474666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 smtClean="0"/>
              <a:t>Mejor Segmento de Mercado</a:t>
            </a:r>
            <a:br>
              <a:rPr lang="en" sz="3800" dirty="0" smtClean="0"/>
            </a:br>
            <a:r>
              <a:rPr lang="en" sz="3800" dirty="0" smtClean="0"/>
              <a:t>Cooperativa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98961" y="3810479"/>
            <a:ext cx="5311739" cy="11361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s-CR" sz="2000" b="1" dirty="0" smtClean="0"/>
              <a:t>135. </a:t>
            </a:r>
            <a:r>
              <a:rPr lang="es-ES" sz="2000" b="1" dirty="0" smtClean="0"/>
              <a:t>Venta </a:t>
            </a:r>
            <a:r>
              <a:rPr lang="es-ES" sz="2000" b="1" dirty="0"/>
              <a:t>de </a:t>
            </a:r>
            <a:r>
              <a:rPr lang="es-ES" sz="2000" b="1" dirty="0" smtClean="0"/>
              <a:t>Paquetes </a:t>
            </a:r>
            <a:r>
              <a:rPr lang="es-ES" sz="2000" b="1" dirty="0"/>
              <a:t>de Graduación y Uniformes </a:t>
            </a:r>
            <a:r>
              <a:rPr lang="es-CR" sz="2000" b="1" dirty="0"/>
              <a:t>COOPECOSARO </a:t>
            </a:r>
            <a:r>
              <a:rPr lang="es-CR" sz="2000" b="1" dirty="0" smtClean="0"/>
              <a:t>R. L</a:t>
            </a:r>
            <a:r>
              <a:rPr lang="en" sz="2000" b="1" dirty="0" smtClean="0"/>
              <a:t>. </a:t>
            </a:r>
          </a:p>
          <a:p>
            <a:pPr marL="0" lvl="0" indent="0"/>
            <a:r>
              <a:rPr lang="es-CR" sz="2000" b="1" dirty="0"/>
              <a:t>CTP Santa </a:t>
            </a:r>
            <a:r>
              <a:rPr lang="es-CR" sz="2000" b="1" dirty="0" smtClean="0"/>
              <a:t>Rosa</a:t>
            </a:r>
            <a:endParaRPr sz="2000" b="1" dirty="0"/>
          </a:p>
        </p:txBody>
      </p:sp>
      <p:grpSp>
        <p:nvGrpSpPr>
          <p:cNvPr id="533" name="Google Shape;533;p54"/>
          <p:cNvGrpSpPr/>
          <p:nvPr/>
        </p:nvGrpSpPr>
        <p:grpSpPr>
          <a:xfrm>
            <a:off x="4627752" y="794932"/>
            <a:ext cx="4744159" cy="4405950"/>
            <a:chOff x="4648027" y="801682"/>
            <a:chExt cx="4744159" cy="4405950"/>
          </a:xfrm>
        </p:grpSpPr>
        <p:pic>
          <p:nvPicPr>
            <p:cNvPr id="534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31256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54"/>
            <p:cNvGrpSpPr/>
            <p:nvPr/>
          </p:nvGrpSpPr>
          <p:grpSpPr>
            <a:xfrm>
              <a:off x="4648027" y="801682"/>
              <a:ext cx="4744159" cy="3194733"/>
              <a:chOff x="8620360" y="446688"/>
              <a:chExt cx="4843935" cy="3261928"/>
            </a:xfrm>
          </p:grpSpPr>
          <p:pic>
            <p:nvPicPr>
              <p:cNvPr id="536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62036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709301" y="446688"/>
                <a:ext cx="2754994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6093" y="4702332"/>
            <a:ext cx="702825" cy="423532"/>
          </a:xfrm>
          <a:prstGeom prst="rect">
            <a:avLst/>
          </a:prstGeom>
        </p:spPr>
      </p:pic>
      <p:pic>
        <p:nvPicPr>
          <p:cNvPr id="7170" name="Picture 2" descr="https://static.wixstatic.com/media/e57210_3c6486bd45c04d88914feca123c0e844~mv2.png/v1/fill/w_210,h_280,al_c,q_85,usm_0.66_1.00_0.01,enc_auto/Foto%20Grupo%20Coopecosaro%20R_L_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74" y="930295"/>
            <a:ext cx="20002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4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192181" y="599775"/>
            <a:ext cx="5372459" cy="3944199"/>
            <a:chOff x="56545" y="942732"/>
            <a:chExt cx="4437849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56545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98106" y="952589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Análisis Financiero</a:t>
            </a:r>
            <a:br>
              <a:rPr lang="en" sz="3600" b="1" dirty="0" smtClean="0"/>
            </a:br>
            <a:r>
              <a:rPr lang="en" sz="3600" b="1" dirty="0" smtClean="0"/>
              <a:t>E</a:t>
            </a:r>
            <a:r>
              <a:rPr lang="es-CR" sz="3600" b="1" dirty="0" smtClean="0"/>
              <a:t>s</a:t>
            </a:r>
            <a:r>
              <a:rPr lang="en" sz="3600" b="1" dirty="0" smtClean="0"/>
              <a:t>pecialidad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278" y="3412074"/>
            <a:ext cx="296820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200" b="1" dirty="0" smtClean="0"/>
              <a:t>109. </a:t>
            </a:r>
            <a:r>
              <a:rPr lang="es-CR" sz="2200" b="1" dirty="0" err="1"/>
              <a:t>Cupizz</a:t>
            </a:r>
            <a:r>
              <a:rPr lang="es-CR" sz="2200" b="1" dirty="0"/>
              <a:t> S.A</a:t>
            </a:r>
            <a:r>
              <a:rPr lang="en" sz="2200" b="1" dirty="0" smtClean="0"/>
              <a:t>. </a:t>
            </a:r>
          </a:p>
          <a:p>
            <a:pPr marL="0" lvl="0" indent="0"/>
            <a:r>
              <a:rPr lang="en" sz="2200" b="1" dirty="0" smtClean="0"/>
              <a:t>CTP de Venecia</a:t>
            </a:r>
            <a:endParaRPr sz="2200" b="1" dirty="0"/>
          </a:p>
        </p:txBody>
      </p:sp>
      <p:pic>
        <p:nvPicPr>
          <p:cNvPr id="21506" name="Picture 2" descr="https://static.wixstatic.com/media/e57210_0a0b1b3bcec24f18ab9482efb8377820~mv2.png/v1/fill/w_224,h_223,al_c,q_85,usm_0.66_1.00_0.01,enc_auto/Foto%20de%20los%20integrantes%20de%20la%20empresa%20CUPIZZ%20S%2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14" y="1221720"/>
            <a:ext cx="2623896" cy="261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915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4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192181" y="599775"/>
            <a:ext cx="5372459" cy="3944199"/>
            <a:chOff x="56545" y="942732"/>
            <a:chExt cx="4437849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56545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98106" y="952589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Análisis Financiero</a:t>
            </a:r>
            <a:br>
              <a:rPr lang="en" sz="3600" b="1" dirty="0" smtClean="0"/>
            </a:br>
            <a:r>
              <a:rPr lang="en" sz="3600" b="1" dirty="0" smtClean="0"/>
              <a:t>E</a:t>
            </a:r>
            <a:r>
              <a:rPr lang="es-CR" sz="3600" b="1" dirty="0" smtClean="0"/>
              <a:t>s</a:t>
            </a:r>
            <a:r>
              <a:rPr lang="en" sz="3600" b="1" dirty="0" smtClean="0"/>
              <a:t>pecialidad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278" y="3412074"/>
            <a:ext cx="2936306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200" b="1" dirty="0"/>
              <a:t>4</a:t>
            </a:r>
            <a:r>
              <a:rPr lang="en" sz="2200" b="1" dirty="0" smtClean="0"/>
              <a:t>9. </a:t>
            </a:r>
            <a:r>
              <a:rPr lang="es-CR" sz="2200" b="1" dirty="0"/>
              <a:t>Administración Ganadera Local</a:t>
            </a:r>
            <a:endParaRPr lang="en" sz="2200" b="1" dirty="0" smtClean="0"/>
          </a:p>
          <a:p>
            <a:pPr marL="0" lvl="0" indent="0"/>
            <a:r>
              <a:rPr lang="en" sz="2200" b="1" dirty="0" smtClean="0"/>
              <a:t>CTP de Hojancha</a:t>
            </a:r>
            <a:endParaRPr sz="2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915" y="4671510"/>
            <a:ext cx="702825" cy="423532"/>
          </a:xfrm>
          <a:prstGeom prst="rect">
            <a:avLst/>
          </a:prstGeom>
        </p:spPr>
      </p:pic>
      <p:pic>
        <p:nvPicPr>
          <p:cNvPr id="1026" name="Picture 2" descr="https://static.wixstatic.com/media/e57210_faf1f3844856491396ae93df039fd10e~mv2.png/v1/crop/x_1477,y_0,w_4751,h_5344/fill/w_238,h_268,al_c,q_85,usm_0.66_1.00_0.01,enc_auto/AGV_FONDO%20BLANCO%20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35" y="1123308"/>
            <a:ext cx="2442208" cy="275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84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181905" y="599775"/>
            <a:ext cx="5362183" cy="3944199"/>
            <a:chOff x="65030" y="942732"/>
            <a:chExt cx="4429364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65030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46735" y="568988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Análisis Financiero</a:t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278" y="3038390"/>
            <a:ext cx="3789039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200" b="1" dirty="0" smtClean="0"/>
              <a:t>119. </a:t>
            </a:r>
            <a:r>
              <a:rPr lang="es-CR" sz="2200" b="1" dirty="0" smtClean="0"/>
              <a:t>Academia Musical </a:t>
            </a:r>
            <a:r>
              <a:rPr lang="es-CR" sz="2200" b="1" dirty="0"/>
              <a:t>E</a:t>
            </a:r>
            <a:r>
              <a:rPr lang="es-CR" sz="2200" b="1" dirty="0" smtClean="0"/>
              <a:t>studiantil</a:t>
            </a:r>
          </a:p>
          <a:p>
            <a:pPr marL="0" lvl="0" indent="0"/>
            <a:r>
              <a:rPr lang="es-CR" sz="2200" b="1" dirty="0" smtClean="0"/>
              <a:t>COOPRESCO R. L</a:t>
            </a:r>
            <a:r>
              <a:rPr lang="en" sz="2200" b="1" dirty="0" smtClean="0"/>
              <a:t>. </a:t>
            </a:r>
          </a:p>
          <a:p>
            <a:pPr marL="0" lvl="0" indent="0"/>
            <a:r>
              <a:rPr lang="en" sz="2200" b="1" dirty="0" smtClean="0"/>
              <a:t>CTP de Abangares</a:t>
            </a:r>
            <a:endParaRPr sz="2200" b="1" dirty="0"/>
          </a:p>
        </p:txBody>
      </p:sp>
      <p:pic>
        <p:nvPicPr>
          <p:cNvPr id="22530" name="Picture 2" descr="https://static.wixstatic.com/media/e57210_1d1e24bed44d4504a1951c5bc8a0efec~mv2.png/v1/fill/w_71,h_244,al_c,q_85,usm_0.66_1.00_0.01,enc_auto/Foto%20Carlos%20Figuered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30" y="904126"/>
            <a:ext cx="979804" cy="336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915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39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181905" y="599775"/>
            <a:ext cx="5362183" cy="3944199"/>
            <a:chOff x="65030" y="942732"/>
            <a:chExt cx="4429364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65030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46735" y="568988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Análisis Financiero</a:t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046735" y="2887074"/>
            <a:ext cx="3932878" cy="16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200" b="1" dirty="0" smtClean="0"/>
              <a:t>122. </a:t>
            </a:r>
            <a:r>
              <a:rPr lang="es-CR" sz="2200" b="1" dirty="0" smtClean="0"/>
              <a:t>Galletas Energéticas con Proteínas  </a:t>
            </a:r>
          </a:p>
          <a:p>
            <a:pPr marL="0" indent="0"/>
            <a:endParaRPr lang="es-CR" sz="2200" b="1" dirty="0" smtClean="0"/>
          </a:p>
          <a:p>
            <a:pPr marL="0" indent="0"/>
            <a:r>
              <a:rPr lang="es-CR" sz="2200" b="1" dirty="0" smtClean="0"/>
              <a:t>COOPECAP R. L.</a:t>
            </a:r>
            <a:endParaRPr lang="es-CR" sz="2200" b="1" dirty="0"/>
          </a:p>
          <a:p>
            <a:pPr marL="0" lvl="0" indent="0"/>
            <a:r>
              <a:rPr lang="es-CR" sz="2200" b="1" dirty="0" smtClean="0"/>
              <a:t>CTP Pococí</a:t>
            </a:r>
            <a:endParaRPr lang="es-CR" sz="2200" b="1" dirty="0"/>
          </a:p>
          <a:p>
            <a:pPr marL="0" lvl="0" indent="0"/>
            <a:endParaRPr sz="2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915" y="4671510"/>
            <a:ext cx="702825" cy="423532"/>
          </a:xfrm>
          <a:prstGeom prst="rect">
            <a:avLst/>
          </a:prstGeom>
        </p:spPr>
      </p:pic>
      <p:pic>
        <p:nvPicPr>
          <p:cNvPr id="1026" name="Picture 2" descr="https://static.wixstatic.com/media/e57210_e88aabc9d9f64b99800bd50b84a04546~mv2.png/v1/crop/x_126,y_68,w_395,h_528/fill/w_108,h_144,al_c,q_85,usm_0.66_1.00_0.01,enc_auto/Foto%20de%20Discen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1094319"/>
            <a:ext cx="2088402" cy="27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84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47"/>
          <p:cNvGrpSpPr/>
          <p:nvPr/>
        </p:nvGrpSpPr>
        <p:grpSpPr>
          <a:xfrm>
            <a:off x="3033138" y="528066"/>
            <a:ext cx="3077700" cy="2659117"/>
            <a:chOff x="3033138" y="528066"/>
            <a:chExt cx="3077700" cy="2659117"/>
          </a:xfrm>
        </p:grpSpPr>
        <p:pic>
          <p:nvPicPr>
            <p:cNvPr id="330" name="Google Shape;330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33138" y="528066"/>
              <a:ext cx="1538850" cy="2659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4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1988" y="528066"/>
              <a:ext cx="1538850" cy="265911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2" name="Google Shape;332;p47"/>
          <p:cNvSpPr txBox="1">
            <a:spLocks noGrp="1"/>
          </p:cNvSpPr>
          <p:nvPr>
            <p:ph type="title" idx="2"/>
          </p:nvPr>
        </p:nvSpPr>
        <p:spPr>
          <a:xfrm>
            <a:off x="400692" y="3750366"/>
            <a:ext cx="8188503" cy="9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 smtClean="0"/>
              <a:t>RECONOCIMIENTOS</a:t>
            </a:r>
            <a:endParaRPr sz="4800" dirty="0"/>
          </a:p>
        </p:txBody>
      </p:sp>
      <p:pic>
        <p:nvPicPr>
          <p:cNvPr id="335" name="Google Shape;33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">
            <a:off x="141923" y="106895"/>
            <a:ext cx="2895193" cy="289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0000" flipH="1">
            <a:off x="6106885" y="106895"/>
            <a:ext cx="2895193" cy="289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756159" y="1243171"/>
            <a:ext cx="1631657" cy="983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505650" y="651093"/>
            <a:ext cx="3973883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 smtClean="0"/>
              <a:t>Mejor Relación con los clientes </a:t>
            </a:r>
            <a:br>
              <a:rPr lang="en" sz="3800" dirty="0" smtClean="0"/>
            </a:br>
            <a:r>
              <a:rPr lang="en" sz="3800" dirty="0" smtClean="0"/>
              <a:t>E</a:t>
            </a:r>
            <a:r>
              <a:rPr lang="es-CR" sz="3800" dirty="0" smtClean="0"/>
              <a:t>s</a:t>
            </a:r>
            <a:r>
              <a:rPr lang="en" sz="3800" dirty="0" smtClean="0"/>
              <a:t>pecialidad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668362" y="3534620"/>
            <a:ext cx="3939710" cy="9100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s-CR" sz="2200" b="1" dirty="0" smtClean="0"/>
              <a:t>56. Flor de Primavera S</a:t>
            </a:r>
            <a:r>
              <a:rPr lang="es-CR" sz="2200" b="1" dirty="0"/>
              <a:t>. </a:t>
            </a:r>
            <a:r>
              <a:rPr lang="es-CR" sz="2200" b="1" dirty="0" smtClean="0"/>
              <a:t>A.</a:t>
            </a:r>
            <a:endParaRPr lang="en" sz="2200" b="1" dirty="0"/>
          </a:p>
          <a:p>
            <a:pPr marL="0" lvl="0" indent="0"/>
            <a:r>
              <a:rPr lang="en" sz="2200" b="1" dirty="0" smtClean="0"/>
              <a:t>CTP Comercial y Servicios</a:t>
            </a:r>
            <a:endParaRPr sz="2200" b="1" dirty="0"/>
          </a:p>
        </p:txBody>
      </p:sp>
      <p:grpSp>
        <p:nvGrpSpPr>
          <p:cNvPr id="533" name="Google Shape;533;p54"/>
          <p:cNvGrpSpPr/>
          <p:nvPr/>
        </p:nvGrpSpPr>
        <p:grpSpPr>
          <a:xfrm>
            <a:off x="4566105" y="794932"/>
            <a:ext cx="4785253" cy="4405950"/>
            <a:chOff x="4586380" y="801682"/>
            <a:chExt cx="4785253" cy="4405950"/>
          </a:xfrm>
        </p:grpSpPr>
        <p:pic>
          <p:nvPicPr>
            <p:cNvPr id="534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9892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54"/>
            <p:cNvGrpSpPr/>
            <p:nvPr/>
          </p:nvGrpSpPr>
          <p:grpSpPr>
            <a:xfrm>
              <a:off x="4586380" y="801682"/>
              <a:ext cx="4785253" cy="3194733"/>
              <a:chOff x="8557420" y="446688"/>
              <a:chExt cx="4885894" cy="3261928"/>
            </a:xfrm>
          </p:grpSpPr>
          <p:pic>
            <p:nvPicPr>
              <p:cNvPr id="536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55742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21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" name="Grupo 1"/>
          <p:cNvGrpSpPr/>
          <p:nvPr/>
        </p:nvGrpSpPr>
        <p:grpSpPr>
          <a:xfrm>
            <a:off x="5486400" y="1325367"/>
            <a:ext cx="3014166" cy="1489753"/>
            <a:chOff x="5929213" y="1946860"/>
            <a:chExt cx="2463428" cy="1154293"/>
          </a:xfrm>
        </p:grpSpPr>
        <p:pic>
          <p:nvPicPr>
            <p:cNvPr id="23554" name="Picture 2" descr="https://static.wixstatic.com/media/e57210_6045e0c8c1f74f3780ac5c2ecee71aee~mv2.png/v1/crop/x_42,y_0,w_1115,h_1600/fill/w_76,h_109,al_c,q_85,usm_0.66_1.00_0.01,enc_auto/Mar%C3%ADa%20Daniela%20Aguilar%20Gamboa%20pn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758" y="2051636"/>
              <a:ext cx="723900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 descr="https://static.wixstatic.com/media/e57210_4d365994a2174b36bb1ff585debc66ce~mv2.png/v1/crop/x_42,y_0,w_1115,h_1600/fill/w_76,h_109,al_c,q_85,usm_0.66_1.00_0.01,enc_auto/Amanda%20Calder%C3%B3n%20Valverde%20pn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213" y="2062928"/>
              <a:ext cx="723900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https://static.wixstatic.com/media/e57210_2d26bfc5ef0c476a81cc307099f10429~mv2.png/v1/crop/x_40,y_0,w_1120,h_1600/fill/w_84,h_120,al_c,q_85,usm_0.66_1.00_0.01,enc_auto/Fiorella%20Gonz%C3%A1lez%20Guti%C3%A9rrez%20pn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667" y="1946860"/>
              <a:ext cx="80010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0" name="Picture 8" descr="https://static.wixstatic.com/media/e57210_c815364d58e045b58f5942a4743992bc~mv2.png/v1/crop/x_56,y_85,w_544,h_778/fill/w_76,h_109,al_c,q_85,usm_0.66_1.00_0.01,enc_auto/Camila%20Mora%20Espinoza%20pn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741" y="2051636"/>
              <a:ext cx="723900" cy="1038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505650" y="651093"/>
            <a:ext cx="3973883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 smtClean="0"/>
              <a:t>Mejor Relación con los clientes </a:t>
            </a:r>
            <a:br>
              <a:rPr lang="en" sz="3800" dirty="0" smtClean="0"/>
            </a:br>
            <a:r>
              <a:rPr lang="en" sz="3800" dirty="0" smtClean="0"/>
              <a:t>E</a:t>
            </a:r>
            <a:r>
              <a:rPr lang="es-CR" sz="3800" dirty="0" smtClean="0"/>
              <a:t>s</a:t>
            </a:r>
            <a:r>
              <a:rPr lang="en" sz="3800" dirty="0" smtClean="0"/>
              <a:t>pecialidad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668362" y="3534620"/>
            <a:ext cx="3939710" cy="9100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s-CR" sz="2200" b="1" dirty="0" smtClean="0"/>
              <a:t>93. Jana Skin</a:t>
            </a:r>
            <a:endParaRPr lang="en" sz="2200" b="1" dirty="0"/>
          </a:p>
          <a:p>
            <a:pPr marL="0" lvl="0" indent="0"/>
            <a:r>
              <a:rPr lang="en" sz="2200" b="1" dirty="0" smtClean="0"/>
              <a:t>CTP de Parrita</a:t>
            </a:r>
            <a:endParaRPr sz="2200" b="1" dirty="0"/>
          </a:p>
        </p:txBody>
      </p:sp>
      <p:grpSp>
        <p:nvGrpSpPr>
          <p:cNvPr id="533" name="Google Shape;533;p54"/>
          <p:cNvGrpSpPr/>
          <p:nvPr/>
        </p:nvGrpSpPr>
        <p:grpSpPr>
          <a:xfrm>
            <a:off x="4566105" y="794932"/>
            <a:ext cx="4785253" cy="4405950"/>
            <a:chOff x="4586380" y="801682"/>
            <a:chExt cx="4785253" cy="4405950"/>
          </a:xfrm>
        </p:grpSpPr>
        <p:pic>
          <p:nvPicPr>
            <p:cNvPr id="534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9892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54"/>
            <p:cNvGrpSpPr/>
            <p:nvPr/>
          </p:nvGrpSpPr>
          <p:grpSpPr>
            <a:xfrm>
              <a:off x="4586380" y="801682"/>
              <a:ext cx="4785253" cy="3194733"/>
              <a:chOff x="8557420" y="446688"/>
              <a:chExt cx="4885894" cy="3261928"/>
            </a:xfrm>
          </p:grpSpPr>
          <p:pic>
            <p:nvPicPr>
              <p:cNvPr id="536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55742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7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21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4578" name="Picture 2" descr="https://static.wixstatic.com/media/e57210_4eac35985a104d4b81bf9ec3e1feb18a~mv2.png/v1/crop/x_126,y_0,w_498,h_1500/fill/w_91,h_275,al_c,q_85,usm_0.66_1.00_0.01,enc_auto/FOTO%20DE%20%20PARTICIPANTE%20JANA%20SKIN%20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6" y="1082610"/>
            <a:ext cx="8667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0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505651" y="794932"/>
            <a:ext cx="4045802" cy="18206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800" b="1" dirty="0"/>
              <a:t>Mejor Relación con </a:t>
            </a:r>
            <a:r>
              <a:rPr lang="en" sz="3800" b="1" dirty="0" smtClean="0"/>
              <a:t>los clientes </a:t>
            </a:r>
            <a:br>
              <a:rPr lang="en" sz="3800" b="1" dirty="0" smtClean="0"/>
            </a:br>
            <a:r>
              <a:rPr lang="en" sz="3800" b="1" dirty="0" smtClean="0"/>
              <a:t>Cooperativa</a:t>
            </a:r>
            <a:endParaRPr sz="3800" b="1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206838" y="3696805"/>
            <a:ext cx="5219272" cy="9747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s-ES" sz="2000" b="1" dirty="0"/>
              <a:t>144. </a:t>
            </a:r>
            <a:r>
              <a:rPr lang="es-ES" sz="2000" b="1" dirty="0" smtClean="0"/>
              <a:t>Vestíte de cooperación en el CTPG </a:t>
            </a:r>
            <a:r>
              <a:rPr lang="es-ES" sz="2000" b="1" dirty="0"/>
              <a:t>COOPECIBAO </a:t>
            </a:r>
            <a:r>
              <a:rPr lang="es-ES" sz="2000" b="1" dirty="0" smtClean="0"/>
              <a:t>R. L. CTP Guatuso</a:t>
            </a:r>
            <a:endParaRPr sz="2000" b="1" dirty="0"/>
          </a:p>
        </p:txBody>
      </p:sp>
      <p:grpSp>
        <p:nvGrpSpPr>
          <p:cNvPr id="9" name="Google Shape;533;p54"/>
          <p:cNvGrpSpPr/>
          <p:nvPr/>
        </p:nvGrpSpPr>
        <p:grpSpPr>
          <a:xfrm>
            <a:off x="4566105" y="794932"/>
            <a:ext cx="4785253" cy="4405950"/>
            <a:chOff x="4586380" y="801682"/>
            <a:chExt cx="4785253" cy="4405950"/>
          </a:xfrm>
        </p:grpSpPr>
        <p:pic>
          <p:nvPicPr>
            <p:cNvPr id="10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9892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535;p54"/>
            <p:cNvGrpSpPr/>
            <p:nvPr/>
          </p:nvGrpSpPr>
          <p:grpSpPr>
            <a:xfrm>
              <a:off x="4586380" y="801682"/>
              <a:ext cx="4785253" cy="3194733"/>
              <a:chOff x="8557420" y="446688"/>
              <a:chExt cx="4885894" cy="3261928"/>
            </a:xfrm>
          </p:grpSpPr>
          <p:pic>
            <p:nvPicPr>
              <p:cNvPr id="12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55742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21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5584827" y="794932"/>
            <a:ext cx="2723027" cy="2761266"/>
            <a:chOff x="5704185" y="1078590"/>
            <a:chExt cx="2313755" cy="2477608"/>
          </a:xfrm>
        </p:grpSpPr>
        <p:pic>
          <p:nvPicPr>
            <p:cNvPr id="4098" name="Picture 2" descr="https://static.wixstatic.com/media/e57210_6d91394f11f6468aa5beb7eab92306e2~mv2.png/v1/fill/w_126,h_259,al_c,q_85,usm_0.66_1.00_0.01,enc_auto/g-1)%20Participant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9973" y="1089223"/>
              <a:ext cx="1200150" cy="24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static.wixstatic.com/media/e57210_5c47e204c4c243899ebe6232c66b0b2a~mv2.png/v1/fill/w_123,h_237,al_c,q_85,usm_0.66_1.00_0.01,enc_auto/g-3)%20Participant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4185" y="1193997"/>
              <a:ext cx="1171575" cy="2257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tatic.wixstatic.com/media/e57210_e2b1bbcc94474013807d8e5afcfbe067~mv2.png/v1/fill/w_109,h_259,al_c,q_85,usm_0.66_1.00_0.01,enc_auto/g-2)%20Participante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9715" y="1078590"/>
              <a:ext cx="1038225" cy="24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680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181906" y="599775"/>
            <a:ext cx="5362184" cy="3944199"/>
            <a:chOff x="65031" y="942732"/>
            <a:chExt cx="4429363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65031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4962417" y="863638"/>
            <a:ext cx="4089115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Recursos y Actividades clave</a:t>
            </a:r>
            <a:br>
              <a:rPr lang="en" sz="3600" b="1" dirty="0" smtClean="0"/>
            </a:br>
            <a:r>
              <a:rPr lang="en" sz="3600" b="1" dirty="0" smtClean="0"/>
              <a:t>Especialidad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4835041" y="3187864"/>
            <a:ext cx="4343866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2200" dirty="0" smtClean="0"/>
              <a:t>99.</a:t>
            </a:r>
            <a:r>
              <a:rPr lang="es-CR" sz="2200" dirty="0" err="1" smtClean="0"/>
              <a:t>Gamani</a:t>
            </a:r>
            <a:r>
              <a:rPr lang="es-CR" sz="2200" dirty="0"/>
              <a:t>: Galletas </a:t>
            </a:r>
            <a:r>
              <a:rPr lang="es-CR" sz="2200" dirty="0" err="1" smtClean="0"/>
              <a:t>Keto</a:t>
            </a:r>
            <a:endParaRPr lang="en" sz="2200" dirty="0" smtClean="0"/>
          </a:p>
          <a:p>
            <a:pPr marL="0" lvl="0" indent="0" algn="ctr"/>
            <a:r>
              <a:rPr lang="es-CR" sz="2200" dirty="0"/>
              <a:t>Colegio Agropecuario San Carlos</a:t>
            </a:r>
            <a:endParaRPr sz="2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836412" y="1644672"/>
            <a:ext cx="3310286" cy="1779012"/>
            <a:chOff x="1241886" y="1687202"/>
            <a:chExt cx="2672405" cy="1309028"/>
          </a:xfrm>
        </p:grpSpPr>
        <p:pic>
          <p:nvPicPr>
            <p:cNvPr id="30722" name="Picture 2" descr="https://static.wixstatic.com/media/e57210_5ef6439f6d6049ba8087b6a831b254b8~mv2.png/v1/crop/x_15,y_0,w_403,h_609/fill/w_80,h_121,al_c,q_85,usm_0.66_1.00_0.01,enc_auto/Foto%20Ismae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819" y="1822438"/>
              <a:ext cx="762000" cy="115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4" name="Picture 4" descr="https://static.wixstatic.com/media/e57210_f8a8d63f1e964860a040381fa7d093f6~mv2.png/v1/crop/x_12,y_29,w_362,h_561/fill/w_88,h_136,al_c,q_85,usm_0.66_1.00_0.01,enc_auto/Foto%20Agoo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886" y="1687202"/>
              <a:ext cx="838200" cy="129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6" name="Picture 6" descr="https://static.wixstatic.com/media/e57210_6c93eb33c51c4c5290d24d62eade030a~mv2.png/v1/crop/x_0,y_9,w_668,h_940/fill/w_77,h_108,al_c,q_85,usm_0.66_1.00_0.01,enc_auto/Foto%20Daniel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573" y="1956896"/>
              <a:ext cx="733425" cy="1028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28" name="Picture 8" descr="https://static.wixstatic.com/media/e57210_82ee8faf414941bfbb7c95a78f48d389~mv2.png/v1/crop/x_9,y_4,w_358,h_575/fill/w_81,h_130,al_c,q_85,usm_0.66_1.00_0.01,enc_auto/Foto%20Fabian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2766" y="1757980"/>
              <a:ext cx="771525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8885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181906" y="599775"/>
            <a:ext cx="5362184" cy="3944199"/>
            <a:chOff x="65031" y="942732"/>
            <a:chExt cx="4429363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65031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4962417" y="863638"/>
            <a:ext cx="4089115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Recursos y Actividades clave</a:t>
            </a:r>
            <a:br>
              <a:rPr lang="en" sz="3600" b="1" dirty="0" smtClean="0"/>
            </a:br>
            <a:r>
              <a:rPr lang="en" sz="3600" b="1" dirty="0" smtClean="0"/>
              <a:t>Especialidad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300" y="3412074"/>
            <a:ext cx="3871232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400" b="1" dirty="0" smtClean="0"/>
              <a:t>113. </a:t>
            </a:r>
            <a:r>
              <a:rPr lang="es-CR" sz="2400" b="1" dirty="0" err="1"/>
              <a:t>Abib</a:t>
            </a:r>
            <a:r>
              <a:rPr lang="es-CR" sz="2400" b="1" dirty="0"/>
              <a:t> </a:t>
            </a:r>
            <a:r>
              <a:rPr lang="es-CR" sz="2400" b="1" dirty="0" err="1"/>
              <a:t>Bakery</a:t>
            </a:r>
            <a:r>
              <a:rPr lang="en" sz="2400" b="1" dirty="0" smtClean="0"/>
              <a:t>. </a:t>
            </a:r>
          </a:p>
          <a:p>
            <a:pPr marL="0" lvl="0" indent="0"/>
            <a:r>
              <a:rPr lang="en" sz="2400" b="1" dirty="0" smtClean="0"/>
              <a:t>CTP San Pedro de Barva</a:t>
            </a:r>
            <a:endParaRPr sz="24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771998" y="1121591"/>
            <a:ext cx="3294240" cy="2599803"/>
            <a:chOff x="997284" y="1121592"/>
            <a:chExt cx="3026422" cy="2443162"/>
          </a:xfrm>
        </p:grpSpPr>
        <p:pic>
          <p:nvPicPr>
            <p:cNvPr id="35842" name="Picture 2" descr="https://static.wixstatic.com/media/e57210_17eb68c8cba64e48b80102bb10d117e4~mv2.png/v1/fill/w_133,h_230,al_c,q_85,usm_0.66_1.00_0.01,enc_auto/Fotograf%C3%ADa%20Fabiana%20S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84" y="1321617"/>
              <a:ext cx="1266825" cy="219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6" name="Picture 6" descr="https://static.wixstatic.com/media/e57210_6cf1d276eeba474dbe2ffb4f167ddc5e~mv2.png/v1/fill/w_105,h_210,al_c,q_85,usm_0.66_1.00_0.01,enc_auto/Fotograf%C3%ADa%20Allison%20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033" y="1512116"/>
              <a:ext cx="1000125" cy="2000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8" name="Picture 8" descr="https://static.wixstatic.com/media/e57210_7fd48d4ce8e2467f92897a8c34a8c76a~mv2.png/v1/fill/w_125,h_251,al_c,q_85,usm_0.66_1.00_0.01,enc_auto/Fotograf%C3%ADa%20Leyner%20M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795" y="1121592"/>
              <a:ext cx="1190625" cy="2390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50" name="Picture 10" descr="https://static.wixstatic.com/media/e57210_d1a08dd914f94ba79090117570ed306f~mv2.png/v1/fill/w_114,h_221,al_c,q_85,usm_0.66_1.00_0.01,enc_auto/Fotograf%C3%ADa%20Aaron%20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856" y="1459728"/>
              <a:ext cx="108585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4030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4913172" y="654274"/>
            <a:ext cx="4045894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Recursos y Actividades clave</a:t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80301" y="3045100"/>
            <a:ext cx="3463970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2200" b="1" dirty="0" smtClean="0"/>
              <a:t>132. </a:t>
            </a:r>
            <a:r>
              <a:rPr lang="es-CR" sz="2200" b="1" dirty="0" smtClean="0"/>
              <a:t>COMPOST. </a:t>
            </a:r>
            <a:r>
              <a:rPr lang="es-CR" sz="2200" b="1" dirty="0"/>
              <a:t>COOPEDEPORTE . </a:t>
            </a:r>
            <a:r>
              <a:rPr lang="es-CR" sz="2200" b="1" dirty="0" smtClean="0"/>
              <a:t>R. L. </a:t>
            </a:r>
            <a:endParaRPr lang="es-CR" sz="2200" b="1" dirty="0"/>
          </a:p>
          <a:p>
            <a:pPr marL="0" lvl="0" indent="0"/>
            <a:r>
              <a:rPr lang="es-CR" sz="2200" b="1" dirty="0" smtClean="0"/>
              <a:t>Liceo Deportivo</a:t>
            </a:r>
            <a:endParaRPr sz="2200" b="1" dirty="0"/>
          </a:p>
        </p:txBody>
      </p:sp>
      <p:grpSp>
        <p:nvGrpSpPr>
          <p:cNvPr id="7" name="Google Shape;652;p58"/>
          <p:cNvGrpSpPr/>
          <p:nvPr/>
        </p:nvGrpSpPr>
        <p:grpSpPr>
          <a:xfrm>
            <a:off x="-181906" y="599775"/>
            <a:ext cx="5362184" cy="3944199"/>
            <a:chOff x="65031" y="942732"/>
            <a:chExt cx="4429363" cy="3258053"/>
          </a:xfrm>
        </p:grpSpPr>
        <p:pic>
          <p:nvPicPr>
            <p:cNvPr id="8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65031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pic>
        <p:nvPicPr>
          <p:cNvPr id="34818" name="Picture 2" descr="https://static.wixstatic.com/media/e57210_3b05496db6884d64926f79f4f078048e~mv2.png/v1/fill/w_138,h_290,al_c,q_85,usm_0.66_1.00_0.01,enc_auto/Participante%20Emilio%20Steller%20%20Compost%20Coopedepor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739" y="941472"/>
            <a:ext cx="1551692" cy="326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61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4913172" y="654274"/>
            <a:ext cx="4045894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Recursos y Actividades clave</a:t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002764" y="2991974"/>
            <a:ext cx="4141236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b="1" dirty="0" smtClean="0"/>
              <a:t>124. </a:t>
            </a:r>
            <a:r>
              <a:rPr lang="es-CR" sz="2000" b="1" dirty="0" smtClean="0"/>
              <a:t>Uniformes COOPENAN R.L</a:t>
            </a:r>
            <a:r>
              <a:rPr lang="en" sz="2000" b="1" dirty="0" smtClean="0"/>
              <a:t>. </a:t>
            </a:r>
          </a:p>
          <a:p>
            <a:pPr marL="0" lvl="0" indent="0"/>
            <a:r>
              <a:rPr lang="es-CR" sz="2000" b="1" dirty="0" smtClean="0"/>
              <a:t>CTP </a:t>
            </a:r>
            <a:r>
              <a:rPr lang="es-CR" sz="2000" b="1" dirty="0" err="1"/>
              <a:t>Nandayure</a:t>
            </a:r>
            <a:endParaRPr sz="2000" b="1" dirty="0"/>
          </a:p>
        </p:txBody>
      </p:sp>
      <p:grpSp>
        <p:nvGrpSpPr>
          <p:cNvPr id="7" name="Google Shape;652;p58"/>
          <p:cNvGrpSpPr/>
          <p:nvPr/>
        </p:nvGrpSpPr>
        <p:grpSpPr>
          <a:xfrm>
            <a:off x="-181906" y="599775"/>
            <a:ext cx="5362184" cy="3944199"/>
            <a:chOff x="65031" y="942732"/>
            <a:chExt cx="4429363" cy="3258053"/>
          </a:xfrm>
        </p:grpSpPr>
        <p:pic>
          <p:nvPicPr>
            <p:cNvPr id="8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65031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pic>
        <p:nvPicPr>
          <p:cNvPr id="29698" name="Picture 2" descr="foto 01 Uniformes Coopenan R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0" y="1057551"/>
            <a:ext cx="3135373" cy="26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3156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277402" y="794932"/>
            <a:ext cx="427405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800" dirty="0"/>
              <a:t>Mejor </a:t>
            </a:r>
            <a:r>
              <a:rPr lang="en" sz="3800" dirty="0" smtClean="0"/>
              <a:t>Alianza Clave</a:t>
            </a:r>
            <a:br>
              <a:rPr lang="en" sz="3800" dirty="0" smtClean="0"/>
            </a:br>
            <a:r>
              <a:rPr lang="en" sz="3800" dirty="0" smtClean="0"/>
              <a:t>Especialidad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875577" y="3556198"/>
            <a:ext cx="3077700" cy="822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2200" b="1" dirty="0" smtClean="0"/>
              <a:t>139. </a:t>
            </a:r>
            <a:r>
              <a:rPr lang="es-CR" sz="2200" b="1" dirty="0" err="1"/>
              <a:t>Sparda</a:t>
            </a:r>
            <a:r>
              <a:rPr lang="es-CR" sz="2200" b="1" dirty="0"/>
              <a:t> </a:t>
            </a:r>
            <a:r>
              <a:rPr lang="es-CR" sz="2200" b="1" dirty="0" err="1"/>
              <a:t>Fitness</a:t>
            </a:r>
            <a:r>
              <a:rPr lang="en" sz="2200" b="1" dirty="0" smtClean="0"/>
              <a:t>. CTP del Este</a:t>
            </a:r>
            <a:endParaRPr sz="2200" b="1" dirty="0"/>
          </a:p>
        </p:txBody>
      </p:sp>
      <p:grpSp>
        <p:nvGrpSpPr>
          <p:cNvPr id="9" name="Google Shape;533;p54"/>
          <p:cNvGrpSpPr/>
          <p:nvPr/>
        </p:nvGrpSpPr>
        <p:grpSpPr>
          <a:xfrm>
            <a:off x="4566105" y="794932"/>
            <a:ext cx="4785253" cy="4405950"/>
            <a:chOff x="4586380" y="801682"/>
            <a:chExt cx="4785253" cy="4405950"/>
          </a:xfrm>
        </p:grpSpPr>
        <p:pic>
          <p:nvPicPr>
            <p:cNvPr id="10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9892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535;p54"/>
            <p:cNvGrpSpPr/>
            <p:nvPr/>
          </p:nvGrpSpPr>
          <p:grpSpPr>
            <a:xfrm>
              <a:off x="4586380" y="801682"/>
              <a:ext cx="4785253" cy="3194733"/>
              <a:chOff x="8557420" y="446688"/>
              <a:chExt cx="4885894" cy="3261928"/>
            </a:xfrm>
          </p:grpSpPr>
          <p:pic>
            <p:nvPicPr>
              <p:cNvPr id="12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55742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21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" name="Grupo 1"/>
          <p:cNvGrpSpPr/>
          <p:nvPr/>
        </p:nvGrpSpPr>
        <p:grpSpPr>
          <a:xfrm>
            <a:off x="5649716" y="929091"/>
            <a:ext cx="2609499" cy="2241608"/>
            <a:chOff x="5649716" y="929091"/>
            <a:chExt cx="2609499" cy="2241608"/>
          </a:xfrm>
        </p:grpSpPr>
        <p:pic>
          <p:nvPicPr>
            <p:cNvPr id="26626" name="Picture 2" descr="https://static.wixstatic.com/media/e57210_73ee1a1ad32745a8bbfc6b0d0be8f18a~mv2.png/v1/fill/w_81,h_256,al_c,q_85,usm_0.66_1.00_0.01,enc_auto/WhatsApp%20Image%202022-09-20%20at%2012_04_12%20(3)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457" y="929091"/>
              <a:ext cx="691311" cy="218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8" name="Picture 4" descr="https://static.wixstatic.com/media/e57210_0a4a26a6140c4bf4a1eada64290c6b68~mv2.png/v1/fill/w_81,h_249,al_c,q_85,usm_0.66_1.00_0.01,enc_auto/WhatsApp%20Image%202022-09-20%20at%2012_04_12%20(2)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9716" y="955496"/>
              <a:ext cx="691311" cy="2125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0" name="Picture 6" descr="https://static.wixstatic.com/media/e57210_0510669e32214ccf9c812d76f70795ab~mv2.png/v1/fill/w_85,h_256,al_c,q_85,usm_0.66_1.00_0.01,enc_auto/WhatsApp%20Image%202022-09-20%20at%2012_04_12%20(1)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347" y="985816"/>
              <a:ext cx="725449" cy="218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2" name="Picture 8" descr="https://static.wixstatic.com/media/e57210_a14d453d15e94661a5ef3463bf6fa929~mv2.png/v1/fill/w_82,h_256,al_c,q_85,usm_0.66_1.00_0.01,enc_auto/WhatsApp%20Image%202022-09-20%20at%2012_04_1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370" y="985816"/>
              <a:ext cx="699845" cy="2184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00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277402" y="794932"/>
            <a:ext cx="427405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800" dirty="0"/>
              <a:t>Mejor </a:t>
            </a:r>
            <a:r>
              <a:rPr lang="en" sz="3800" dirty="0" smtClean="0"/>
              <a:t>Alianza Clave</a:t>
            </a:r>
            <a:br>
              <a:rPr lang="en" sz="3800" dirty="0" smtClean="0"/>
            </a:br>
            <a:r>
              <a:rPr lang="en" sz="3800" dirty="0" smtClean="0"/>
              <a:t>Especialidad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589489" y="3339101"/>
            <a:ext cx="4428161" cy="11627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2200" b="1" dirty="0"/>
              <a:t>2</a:t>
            </a:r>
            <a:r>
              <a:rPr lang="en" sz="2200" b="1" dirty="0" smtClean="0"/>
              <a:t>3. </a:t>
            </a:r>
            <a:r>
              <a:rPr lang="en-US" sz="2200" b="1" dirty="0" err="1"/>
              <a:t>Aseguradora</a:t>
            </a:r>
            <a:r>
              <a:rPr lang="en-US" sz="2200" b="1" dirty="0"/>
              <a:t> Safe and Shaggy </a:t>
            </a:r>
            <a:r>
              <a:rPr lang="en-US" sz="2200" b="1" dirty="0" smtClean="0"/>
              <a:t>Pets</a:t>
            </a:r>
          </a:p>
          <a:p>
            <a:pPr marL="0" lvl="0" indent="0"/>
            <a:r>
              <a:rPr lang="en" sz="2200" b="1" dirty="0" smtClean="0"/>
              <a:t>CTP COVAO Diurno</a:t>
            </a:r>
            <a:endParaRPr sz="2200" b="1" dirty="0"/>
          </a:p>
        </p:txBody>
      </p:sp>
      <p:grpSp>
        <p:nvGrpSpPr>
          <p:cNvPr id="9" name="Google Shape;533;p54"/>
          <p:cNvGrpSpPr/>
          <p:nvPr/>
        </p:nvGrpSpPr>
        <p:grpSpPr>
          <a:xfrm>
            <a:off x="4566105" y="794932"/>
            <a:ext cx="4785253" cy="4405950"/>
            <a:chOff x="4586380" y="801682"/>
            <a:chExt cx="4785253" cy="4405950"/>
          </a:xfrm>
        </p:grpSpPr>
        <p:pic>
          <p:nvPicPr>
            <p:cNvPr id="10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9892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535;p54"/>
            <p:cNvGrpSpPr/>
            <p:nvPr/>
          </p:nvGrpSpPr>
          <p:grpSpPr>
            <a:xfrm>
              <a:off x="4586380" y="801682"/>
              <a:ext cx="4785253" cy="3194733"/>
              <a:chOff x="8557420" y="446688"/>
              <a:chExt cx="4885894" cy="3261928"/>
            </a:xfrm>
          </p:grpSpPr>
          <p:pic>
            <p:nvPicPr>
              <p:cNvPr id="12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55742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21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5706080" y="1150706"/>
            <a:ext cx="2678150" cy="1718901"/>
            <a:chOff x="5849919" y="1518340"/>
            <a:chExt cx="2124234" cy="1207428"/>
          </a:xfrm>
        </p:grpSpPr>
        <p:pic>
          <p:nvPicPr>
            <p:cNvPr id="2050" name="Picture 2" descr="https://static.wixstatic.com/media/e57210_395e20d33ffc4f3aa980ee0e9d8caa7b~mv2.png/v1/crop/x_135,y_0,w_1657,h_2189/fill/w_86,h_114,al_c,q_85,usm_0.66_1.00_0.01,enc_auto/8_3%20Stefany%20Orozc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498" y="1632640"/>
              <a:ext cx="819150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tatic.wixstatic.com/media/e57210_981bc35b07924774b755d00f80f52dc0~mv2.png/v1/crop/x_0,y_0,w_1297,h_1996/fill/w_77,h_118,al_c,q_85,usm_0.66_1.00_0.01,enc_auto/8_1Carolina%20Urib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0728" y="1601818"/>
              <a:ext cx="733425" cy="112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tatic.wixstatic.com/media/e57210_74a34d6017a14d7982f5c5d6a2ea7a38~mv2.png/v1/crop/x_0,y_0,w_1319,h_2301/fill/w_72,h_126,al_c,q_85,usm_0.66_1.00_0.01,enc_auto/8_2%20Sebasti%C3%A1n%20Araya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9919" y="1518340"/>
              <a:ext cx="685800" cy="120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500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4"/>
          <p:cNvSpPr txBox="1">
            <a:spLocks noGrp="1"/>
          </p:cNvSpPr>
          <p:nvPr>
            <p:ph type="title" idx="2"/>
          </p:nvPr>
        </p:nvSpPr>
        <p:spPr>
          <a:xfrm>
            <a:off x="277402" y="794932"/>
            <a:ext cx="4274051" cy="160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800" dirty="0"/>
              <a:t>Mejor </a:t>
            </a:r>
            <a:r>
              <a:rPr lang="en" sz="3800" dirty="0" smtClean="0"/>
              <a:t>Alianza Clave</a:t>
            </a:r>
            <a:br>
              <a:rPr lang="en" sz="3800" dirty="0" smtClean="0"/>
            </a:br>
            <a:r>
              <a:rPr lang="en" sz="3800" dirty="0" smtClean="0"/>
              <a:t>Cooperativa</a:t>
            </a:r>
            <a:endParaRPr sz="3800" dirty="0"/>
          </a:p>
        </p:txBody>
      </p:sp>
      <p:sp>
        <p:nvSpPr>
          <p:cNvPr id="532" name="Google Shape;532;p54"/>
          <p:cNvSpPr txBox="1">
            <a:spLocks noGrp="1"/>
          </p:cNvSpPr>
          <p:nvPr>
            <p:ph type="subTitle" idx="1"/>
          </p:nvPr>
        </p:nvSpPr>
        <p:spPr>
          <a:xfrm>
            <a:off x="472611" y="3293789"/>
            <a:ext cx="4340250" cy="10847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2000" b="1" dirty="0" smtClean="0"/>
              <a:t>118. </a:t>
            </a:r>
            <a:r>
              <a:rPr lang="es-CR" sz="2000" b="1" dirty="0"/>
              <a:t> Charlie ́s Hotel Luna y </a:t>
            </a:r>
            <a:r>
              <a:rPr lang="es-CR" sz="2000" b="1" dirty="0" smtClean="0"/>
              <a:t>Río</a:t>
            </a:r>
          </a:p>
          <a:p>
            <a:pPr marL="0" indent="0"/>
            <a:r>
              <a:rPr lang="en" sz="2000" b="1" dirty="0" smtClean="0"/>
              <a:t> </a:t>
            </a:r>
            <a:r>
              <a:rPr lang="es-CR" sz="2000" b="1" dirty="0" smtClean="0"/>
              <a:t>COOPEDERO R. L.</a:t>
            </a:r>
            <a:endParaRPr lang="es-CR" sz="2000" b="1" dirty="0"/>
          </a:p>
          <a:p>
            <a:pPr marL="0" lvl="0" indent="0"/>
            <a:r>
              <a:rPr lang="en" sz="2000" b="1" dirty="0" smtClean="0"/>
              <a:t>CTP </a:t>
            </a:r>
            <a:r>
              <a:rPr lang="es-CR" sz="2000" b="1" dirty="0" smtClean="0"/>
              <a:t>Rosario </a:t>
            </a:r>
            <a:r>
              <a:rPr lang="es-CR" sz="2000" b="1" dirty="0"/>
              <a:t>de </a:t>
            </a:r>
            <a:r>
              <a:rPr lang="es-CR" sz="2000" b="1" dirty="0" smtClean="0"/>
              <a:t>Naranjo</a:t>
            </a:r>
            <a:endParaRPr sz="2000" b="1" dirty="0"/>
          </a:p>
        </p:txBody>
      </p:sp>
      <p:grpSp>
        <p:nvGrpSpPr>
          <p:cNvPr id="9" name="Google Shape;533;p54"/>
          <p:cNvGrpSpPr/>
          <p:nvPr/>
        </p:nvGrpSpPr>
        <p:grpSpPr>
          <a:xfrm>
            <a:off x="4566105" y="794932"/>
            <a:ext cx="4785253" cy="4405950"/>
            <a:chOff x="4586380" y="801682"/>
            <a:chExt cx="4785253" cy="4405950"/>
          </a:xfrm>
        </p:grpSpPr>
        <p:pic>
          <p:nvPicPr>
            <p:cNvPr id="10" name="Google Shape;53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79892" y="3562948"/>
              <a:ext cx="3840196" cy="164468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535;p54"/>
            <p:cNvGrpSpPr/>
            <p:nvPr/>
          </p:nvGrpSpPr>
          <p:grpSpPr>
            <a:xfrm>
              <a:off x="4586380" y="801682"/>
              <a:ext cx="4785253" cy="3194733"/>
              <a:chOff x="8557420" y="446688"/>
              <a:chExt cx="4885894" cy="3261928"/>
            </a:xfrm>
          </p:grpSpPr>
          <p:pic>
            <p:nvPicPr>
              <p:cNvPr id="12" name="Google Shape;536;p5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557420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537;p54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0688321" y="446688"/>
                <a:ext cx="2754993" cy="32619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8674" name="Picture 2" descr="https://static.wixstatic.com/media/e57210_547bef9c103941afbadbd13d4834f925~mv2.png/v1/fill/w_115,h_238,al_c,q_85,usm_0.66_1.00_0.01,enc_auto/Carlos%20Orozc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705" y="913625"/>
            <a:ext cx="1276873" cy="264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985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8"/>
          <p:cNvSpPr txBox="1">
            <a:spLocks noGrp="1"/>
          </p:cNvSpPr>
          <p:nvPr>
            <p:ph type="title"/>
          </p:nvPr>
        </p:nvSpPr>
        <p:spPr>
          <a:xfrm>
            <a:off x="2254946" y="655729"/>
            <a:ext cx="5592796" cy="1066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RECONOCIMIENTO ESPECIAL DE CENECOOP </a:t>
            </a:r>
            <a:endParaRPr sz="3200" b="1" dirty="0"/>
          </a:p>
        </p:txBody>
      </p:sp>
      <p:pic>
        <p:nvPicPr>
          <p:cNvPr id="344" name="Google Shape;34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4">
            <a:off x="-1277077" y="-1164456"/>
            <a:ext cx="3980611" cy="398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">
            <a:off x="6592870" y="2856320"/>
            <a:ext cx="3980610" cy="39806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51;p49"/>
          <p:cNvSpPr txBox="1">
            <a:spLocks/>
          </p:cNvSpPr>
          <p:nvPr/>
        </p:nvSpPr>
        <p:spPr>
          <a:xfrm>
            <a:off x="370727" y="4069756"/>
            <a:ext cx="4566038" cy="990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200" b="1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129</a:t>
            </a:r>
            <a:r>
              <a:rPr lang="pt-BR" sz="2200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. Promotora de </a:t>
            </a:r>
            <a:r>
              <a:rPr lang="pt-BR" sz="2200" b="1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Eventos COOPEPROE - CTP Bolívar</a:t>
            </a:r>
            <a:endParaRPr lang="pt-BR" sz="2200" b="1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193840" y="1732112"/>
            <a:ext cx="2858106" cy="2495663"/>
            <a:chOff x="3193840" y="1732112"/>
            <a:chExt cx="2858106" cy="2495663"/>
          </a:xfrm>
        </p:grpSpPr>
        <p:pic>
          <p:nvPicPr>
            <p:cNvPr id="9218" name="Picture 2" descr="https://static.wixstatic.com/media/e57210_feb52d4bfa824f6a979ee338f40873e7~mv2.png/v1/fill/w_125,h_253,al_c,q_85,usm_0.66_1.00_0.01,enc_auto/Caleb%20Josu%C3%A9%20Reyes%20Alvarad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022" y="1817949"/>
              <a:ext cx="1190625" cy="2409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https://static.wixstatic.com/media/e57210_b9aebea239094f3fb4b6b5b950560f62~mv2.png/v1/fill/w_129,h_261,al_c,q_85,usm_0.66_1.00_0.01,enc_auto/Anderson%20Madrigal%20Rodr%C3%ADguez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840" y="1732112"/>
              <a:ext cx="1228725" cy="2486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https://static.wixstatic.com/media/e57210_5663e5be74794cffab4277eebad6c2cc~mv2.png/v1/fill/w_123,h_248,al_c,q_85,usm_0.66_1.00_0.01,enc_auto/Josu%C3%A9%20Daniel%20Chaves%20Gonz%C3%A1lez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371" y="1817949"/>
              <a:ext cx="1171575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306894" y="232197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88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600" y="-145073"/>
            <a:ext cx="2128180" cy="213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3013342"/>
            <a:ext cx="2128181" cy="213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6"/>
          <p:cNvSpPr txBox="1">
            <a:spLocks noGrp="1"/>
          </p:cNvSpPr>
          <p:nvPr>
            <p:ph type="title"/>
          </p:nvPr>
        </p:nvSpPr>
        <p:spPr>
          <a:xfrm>
            <a:off x="2391240" y="-4151"/>
            <a:ext cx="5173564" cy="20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4000" dirty="0" smtClean="0"/>
              <a:t>Anuncio Comercial Mejor Valorado</a:t>
            </a:r>
            <a:br>
              <a:rPr lang="en" sz="4000" dirty="0" smtClean="0"/>
            </a:br>
            <a:r>
              <a:rPr lang="en" sz="3600" dirty="0" smtClean="0"/>
              <a:t>Especialidad</a:t>
            </a:r>
            <a:endParaRPr sz="3600" dirty="0"/>
          </a:p>
        </p:txBody>
      </p:sp>
      <p:sp>
        <p:nvSpPr>
          <p:cNvPr id="295" name="Google Shape;295;p46"/>
          <p:cNvSpPr txBox="1">
            <a:spLocks noGrp="1"/>
          </p:cNvSpPr>
          <p:nvPr>
            <p:ph type="subTitle" idx="1"/>
          </p:nvPr>
        </p:nvSpPr>
        <p:spPr>
          <a:xfrm>
            <a:off x="1721747" y="4501328"/>
            <a:ext cx="5226600" cy="5616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 smtClean="0"/>
              <a:t>80.</a:t>
            </a:r>
            <a:r>
              <a:rPr lang="es-CR" dirty="0"/>
              <a:t> </a:t>
            </a:r>
            <a:r>
              <a:rPr lang="es-CR" dirty="0" err="1"/>
              <a:t>CiberThings</a:t>
            </a:r>
            <a:r>
              <a:rPr lang="en" dirty="0" smtClean="0"/>
              <a:t>. </a:t>
            </a:r>
          </a:p>
          <a:p>
            <a:pPr marL="0" lvl="0" indent="0"/>
            <a:r>
              <a:rPr lang="en" dirty="0" smtClean="0"/>
              <a:t>CTP Monseñor Víctor M. Sanabria </a:t>
            </a:r>
            <a:endParaRPr dirty="0"/>
          </a:p>
        </p:txBody>
      </p:sp>
      <p:grpSp>
        <p:nvGrpSpPr>
          <p:cNvPr id="296" name="Google Shape;296;p46"/>
          <p:cNvGrpSpPr/>
          <p:nvPr/>
        </p:nvGrpSpPr>
        <p:grpSpPr>
          <a:xfrm rot="539877">
            <a:off x="-926228" y="-1010964"/>
            <a:ext cx="3980637" cy="3980637"/>
            <a:chOff x="-5012392" y="-4913809"/>
            <a:chExt cx="3980613" cy="3980613"/>
          </a:xfrm>
        </p:grpSpPr>
        <p:pic>
          <p:nvPicPr>
            <p:cNvPr id="297" name="Google Shape;297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0002">
              <a:off x="-5012392" y="-4913809"/>
              <a:ext cx="3980613" cy="39806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6"/>
            <p:cNvGrpSpPr/>
            <p:nvPr/>
          </p:nvGrpSpPr>
          <p:grpSpPr>
            <a:xfrm>
              <a:off x="-3216551" y="-2796868"/>
              <a:ext cx="388908" cy="388908"/>
              <a:chOff x="-3216551" y="-2796868"/>
              <a:chExt cx="388908" cy="388908"/>
            </a:xfrm>
          </p:grpSpPr>
          <p:sp>
            <p:nvSpPr>
              <p:cNvPr id="300" name="Google Shape;300;p46"/>
              <p:cNvSpPr/>
              <p:nvPr/>
            </p:nvSpPr>
            <p:spPr>
              <a:xfrm rot="1326797">
                <a:off x="-3216551" y="-2796868"/>
                <a:ext cx="388908" cy="38890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01" name="Google Shape;301;p46"/>
              <p:cNvGrpSpPr/>
              <p:nvPr/>
            </p:nvGrpSpPr>
            <p:grpSpPr>
              <a:xfrm>
                <a:off x="-3151682" y="-2731766"/>
                <a:ext cx="259145" cy="258672"/>
                <a:chOff x="713225" y="3028370"/>
                <a:chExt cx="340174" cy="339554"/>
              </a:xfrm>
            </p:grpSpPr>
            <p:sp>
              <p:nvSpPr>
                <p:cNvPr id="302" name="Google Shape;302;p46"/>
                <p:cNvSpPr/>
                <p:nvPr/>
              </p:nvSpPr>
              <p:spPr>
                <a:xfrm>
                  <a:off x="789449" y="3087926"/>
                  <a:ext cx="119436" cy="135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4594" extrusionOk="0">
                      <a:moveTo>
                        <a:pt x="2468" y="2689"/>
                      </a:moveTo>
                      <a:cubicBezTo>
                        <a:pt x="2538" y="2689"/>
                        <a:pt x="2609" y="2711"/>
                        <a:pt x="2670" y="2757"/>
                      </a:cubicBezTo>
                      <a:cubicBezTo>
                        <a:pt x="2817" y="2870"/>
                        <a:pt x="2848" y="3081"/>
                        <a:pt x="2735" y="3228"/>
                      </a:cubicBezTo>
                      <a:cubicBezTo>
                        <a:pt x="2539" y="3492"/>
                        <a:pt x="2234" y="3586"/>
                        <a:pt x="2019" y="3586"/>
                      </a:cubicBezTo>
                      <a:cubicBezTo>
                        <a:pt x="1689" y="3586"/>
                        <a:pt x="1433" y="3402"/>
                        <a:pt x="1302" y="3228"/>
                      </a:cubicBezTo>
                      <a:cubicBezTo>
                        <a:pt x="1190" y="3081"/>
                        <a:pt x="1220" y="2870"/>
                        <a:pt x="1370" y="2757"/>
                      </a:cubicBezTo>
                      <a:cubicBezTo>
                        <a:pt x="1430" y="2713"/>
                        <a:pt x="1501" y="2691"/>
                        <a:pt x="1572" y="2691"/>
                      </a:cubicBezTo>
                      <a:cubicBezTo>
                        <a:pt x="1673" y="2691"/>
                        <a:pt x="1774" y="2737"/>
                        <a:pt x="1841" y="2825"/>
                      </a:cubicBezTo>
                      <a:cubicBezTo>
                        <a:pt x="1845" y="2829"/>
                        <a:pt x="1912" y="2915"/>
                        <a:pt x="2019" y="2915"/>
                      </a:cubicBezTo>
                      <a:cubicBezTo>
                        <a:pt x="2025" y="2915"/>
                        <a:pt x="2135" y="2911"/>
                        <a:pt x="2199" y="2825"/>
                      </a:cubicBezTo>
                      <a:cubicBezTo>
                        <a:pt x="2266" y="2736"/>
                        <a:pt x="2366" y="2689"/>
                        <a:pt x="2468" y="2689"/>
                      </a:cubicBezTo>
                      <a:close/>
                      <a:moveTo>
                        <a:pt x="1457" y="0"/>
                      </a:moveTo>
                      <a:cubicBezTo>
                        <a:pt x="1440" y="0"/>
                        <a:pt x="1423" y="2"/>
                        <a:pt x="1407" y="4"/>
                      </a:cubicBezTo>
                      <a:cubicBezTo>
                        <a:pt x="1290" y="23"/>
                        <a:pt x="1190" y="103"/>
                        <a:pt x="1145" y="213"/>
                      </a:cubicBezTo>
                      <a:lnTo>
                        <a:pt x="1046" y="453"/>
                      </a:lnTo>
                      <a:cubicBezTo>
                        <a:pt x="930" y="743"/>
                        <a:pt x="649" y="934"/>
                        <a:pt x="336" y="934"/>
                      </a:cubicBezTo>
                      <a:cubicBezTo>
                        <a:pt x="150" y="934"/>
                        <a:pt x="1" y="1085"/>
                        <a:pt x="1" y="1269"/>
                      </a:cubicBezTo>
                      <a:lnTo>
                        <a:pt x="1" y="2577"/>
                      </a:lnTo>
                      <a:cubicBezTo>
                        <a:pt x="1" y="3689"/>
                        <a:pt x="905" y="4593"/>
                        <a:pt x="2017" y="4593"/>
                      </a:cubicBezTo>
                      <a:cubicBezTo>
                        <a:pt x="3126" y="4593"/>
                        <a:pt x="4033" y="3687"/>
                        <a:pt x="4033" y="2577"/>
                      </a:cubicBezTo>
                      <a:lnTo>
                        <a:pt x="4035" y="1271"/>
                      </a:lnTo>
                      <a:cubicBezTo>
                        <a:pt x="4035" y="1085"/>
                        <a:pt x="3885" y="936"/>
                        <a:pt x="3701" y="936"/>
                      </a:cubicBezTo>
                      <a:lnTo>
                        <a:pt x="3400" y="936"/>
                      </a:lnTo>
                      <a:cubicBezTo>
                        <a:pt x="2743" y="936"/>
                        <a:pt x="2131" y="643"/>
                        <a:pt x="1720" y="127"/>
                      </a:cubicBezTo>
                      <a:cubicBezTo>
                        <a:pt x="1657" y="48"/>
                        <a:pt x="1558" y="0"/>
                        <a:pt x="14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46"/>
                <p:cNvSpPr/>
                <p:nvPr/>
              </p:nvSpPr>
              <p:spPr>
                <a:xfrm>
                  <a:off x="926859" y="3337974"/>
                  <a:ext cx="125948" cy="2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5" h="1010" extrusionOk="0">
                      <a:moveTo>
                        <a:pt x="447" y="1"/>
                      </a:moveTo>
                      <a:cubicBezTo>
                        <a:pt x="199" y="1"/>
                        <a:pt x="1" y="201"/>
                        <a:pt x="1" y="449"/>
                      </a:cubicBezTo>
                      <a:lnTo>
                        <a:pt x="1" y="674"/>
                      </a:lnTo>
                      <a:cubicBezTo>
                        <a:pt x="1" y="860"/>
                        <a:pt x="150" y="1010"/>
                        <a:pt x="334" y="1010"/>
                      </a:cubicBezTo>
                      <a:lnTo>
                        <a:pt x="3921" y="1010"/>
                      </a:lnTo>
                      <a:cubicBezTo>
                        <a:pt x="4107" y="1010"/>
                        <a:pt x="4254" y="858"/>
                        <a:pt x="4254" y="674"/>
                      </a:cubicBezTo>
                      <a:lnTo>
                        <a:pt x="4254" y="449"/>
                      </a:lnTo>
                      <a:cubicBezTo>
                        <a:pt x="4254" y="203"/>
                        <a:pt x="4056" y="1"/>
                        <a:pt x="38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46"/>
                <p:cNvSpPr/>
                <p:nvPr/>
              </p:nvSpPr>
              <p:spPr>
                <a:xfrm>
                  <a:off x="772842" y="3323381"/>
                  <a:ext cx="140837" cy="4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" h="1503" extrusionOk="0">
                      <a:moveTo>
                        <a:pt x="1235" y="0"/>
                      </a:moveTo>
                      <a:cubicBezTo>
                        <a:pt x="553" y="0"/>
                        <a:pt x="1" y="453"/>
                        <a:pt x="1" y="1009"/>
                      </a:cubicBezTo>
                      <a:lnTo>
                        <a:pt x="1" y="1503"/>
                      </a:lnTo>
                      <a:lnTo>
                        <a:pt x="4584" y="1503"/>
                      </a:lnTo>
                      <a:cubicBezTo>
                        <a:pt x="4545" y="1396"/>
                        <a:pt x="4524" y="1286"/>
                        <a:pt x="4524" y="1167"/>
                      </a:cubicBezTo>
                      <a:lnTo>
                        <a:pt x="4524" y="942"/>
                      </a:lnTo>
                      <a:cubicBezTo>
                        <a:pt x="4530" y="688"/>
                        <a:pt x="4614" y="457"/>
                        <a:pt x="4758" y="266"/>
                      </a:cubicBezTo>
                      <a:cubicBezTo>
                        <a:pt x="4539" y="103"/>
                        <a:pt x="4246" y="0"/>
                        <a:pt x="3927" y="0"/>
                      </a:cubicBezTo>
                      <a:cubicBezTo>
                        <a:pt x="3489" y="0"/>
                        <a:pt x="3077" y="197"/>
                        <a:pt x="2856" y="512"/>
                      </a:cubicBezTo>
                      <a:cubicBezTo>
                        <a:pt x="2793" y="602"/>
                        <a:pt x="2690" y="655"/>
                        <a:pt x="2580" y="655"/>
                      </a:cubicBezTo>
                      <a:cubicBezTo>
                        <a:pt x="2471" y="655"/>
                        <a:pt x="2369" y="602"/>
                        <a:pt x="2303" y="512"/>
                      </a:cubicBezTo>
                      <a:cubicBezTo>
                        <a:pt x="2084" y="197"/>
                        <a:pt x="1675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46"/>
                <p:cNvSpPr/>
                <p:nvPr/>
              </p:nvSpPr>
              <p:spPr>
                <a:xfrm>
                  <a:off x="895659" y="3217880"/>
                  <a:ext cx="26403" cy="1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" h="654" extrusionOk="0">
                      <a:moveTo>
                        <a:pt x="416" y="1"/>
                      </a:moveTo>
                      <a:cubicBezTo>
                        <a:pt x="291" y="138"/>
                        <a:pt x="150" y="261"/>
                        <a:pt x="1" y="371"/>
                      </a:cubicBezTo>
                      <a:lnTo>
                        <a:pt x="1" y="654"/>
                      </a:lnTo>
                      <a:lnTo>
                        <a:pt x="891" y="654"/>
                      </a:lnTo>
                      <a:lnTo>
                        <a:pt x="686" y="453"/>
                      </a:lnTo>
                      <a:cubicBezTo>
                        <a:pt x="555" y="326"/>
                        <a:pt x="463" y="169"/>
                        <a:pt x="4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46"/>
                <p:cNvSpPr/>
                <p:nvPr/>
              </p:nvSpPr>
              <p:spPr>
                <a:xfrm>
                  <a:off x="713225" y="3028370"/>
                  <a:ext cx="238754" cy="229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764" extrusionOk="0">
                      <a:moveTo>
                        <a:pt x="4594" y="0"/>
                      </a:moveTo>
                      <a:cubicBezTo>
                        <a:pt x="2680" y="0"/>
                        <a:pt x="1122" y="1560"/>
                        <a:pt x="1122" y="3474"/>
                      </a:cubicBezTo>
                      <a:lnTo>
                        <a:pt x="1122" y="4364"/>
                      </a:lnTo>
                      <a:cubicBezTo>
                        <a:pt x="1122" y="4868"/>
                        <a:pt x="920" y="5357"/>
                        <a:pt x="570" y="5705"/>
                      </a:cubicBezTo>
                      <a:cubicBezTo>
                        <a:pt x="203" y="6065"/>
                        <a:pt x="1" y="6546"/>
                        <a:pt x="1" y="7060"/>
                      </a:cubicBezTo>
                      <a:cubicBezTo>
                        <a:pt x="1" y="7303"/>
                        <a:pt x="48" y="7541"/>
                        <a:pt x="138" y="7764"/>
                      </a:cubicBezTo>
                      <a:cubicBezTo>
                        <a:pt x="600" y="7324"/>
                        <a:pt x="1223" y="7056"/>
                        <a:pt x="1906" y="7056"/>
                      </a:cubicBezTo>
                      <a:lnTo>
                        <a:pt x="3026" y="7056"/>
                      </a:lnTo>
                      <a:lnTo>
                        <a:pt x="3026" y="6773"/>
                      </a:lnTo>
                      <a:cubicBezTo>
                        <a:pt x="2348" y="6284"/>
                        <a:pt x="1906" y="5490"/>
                        <a:pt x="1906" y="4591"/>
                      </a:cubicBezTo>
                      <a:lnTo>
                        <a:pt x="1906" y="3283"/>
                      </a:lnTo>
                      <a:cubicBezTo>
                        <a:pt x="1906" y="2729"/>
                        <a:pt x="2359" y="2276"/>
                        <a:pt x="2913" y="2276"/>
                      </a:cubicBezTo>
                      <a:cubicBezTo>
                        <a:pt x="2954" y="2276"/>
                        <a:pt x="2987" y="2254"/>
                        <a:pt x="3001" y="2217"/>
                      </a:cubicBezTo>
                      <a:lnTo>
                        <a:pt x="3097" y="1975"/>
                      </a:lnTo>
                      <a:cubicBezTo>
                        <a:pt x="3231" y="1644"/>
                        <a:pt x="3531" y="1406"/>
                        <a:pt x="3886" y="1355"/>
                      </a:cubicBezTo>
                      <a:cubicBezTo>
                        <a:pt x="3935" y="1347"/>
                        <a:pt x="3986" y="1345"/>
                        <a:pt x="4033" y="1345"/>
                      </a:cubicBezTo>
                      <a:cubicBezTo>
                        <a:pt x="4340" y="1345"/>
                        <a:pt x="4626" y="1482"/>
                        <a:pt x="4821" y="1724"/>
                      </a:cubicBezTo>
                      <a:cubicBezTo>
                        <a:pt x="5103" y="2076"/>
                        <a:pt x="5525" y="2278"/>
                        <a:pt x="5975" y="2278"/>
                      </a:cubicBezTo>
                      <a:lnTo>
                        <a:pt x="6274" y="2278"/>
                      </a:lnTo>
                      <a:cubicBezTo>
                        <a:pt x="6831" y="2278"/>
                        <a:pt x="7283" y="2731"/>
                        <a:pt x="7283" y="3285"/>
                      </a:cubicBezTo>
                      <a:lnTo>
                        <a:pt x="7283" y="4593"/>
                      </a:lnTo>
                      <a:cubicBezTo>
                        <a:pt x="7283" y="4798"/>
                        <a:pt x="7261" y="4994"/>
                        <a:pt x="7216" y="5185"/>
                      </a:cubicBezTo>
                      <a:cubicBezTo>
                        <a:pt x="7277" y="5164"/>
                        <a:pt x="7343" y="5146"/>
                        <a:pt x="7406" y="5138"/>
                      </a:cubicBezTo>
                      <a:lnTo>
                        <a:pt x="8065" y="5042"/>
                      </a:lnTo>
                      <a:lnTo>
                        <a:pt x="8065" y="3474"/>
                      </a:lnTo>
                      <a:cubicBezTo>
                        <a:pt x="8065" y="1560"/>
                        <a:pt x="6508" y="0"/>
                        <a:pt x="45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46"/>
                <p:cNvSpPr/>
                <p:nvPr/>
              </p:nvSpPr>
              <p:spPr>
                <a:xfrm>
                  <a:off x="926149" y="3161548"/>
                  <a:ext cx="127250" cy="156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5292" extrusionOk="0">
                      <a:moveTo>
                        <a:pt x="2145" y="0"/>
                      </a:moveTo>
                      <a:cubicBezTo>
                        <a:pt x="2016" y="0"/>
                        <a:pt x="1900" y="72"/>
                        <a:pt x="1842" y="186"/>
                      </a:cubicBezTo>
                      <a:lnTo>
                        <a:pt x="1368" y="1150"/>
                      </a:lnTo>
                      <a:lnTo>
                        <a:pt x="303" y="1304"/>
                      </a:lnTo>
                      <a:cubicBezTo>
                        <a:pt x="182" y="1322"/>
                        <a:pt x="78" y="1410"/>
                        <a:pt x="39" y="1533"/>
                      </a:cubicBezTo>
                      <a:cubicBezTo>
                        <a:pt x="0" y="1656"/>
                        <a:pt x="31" y="1789"/>
                        <a:pt x="123" y="1877"/>
                      </a:cubicBezTo>
                      <a:lnTo>
                        <a:pt x="895" y="2628"/>
                      </a:lnTo>
                      <a:lnTo>
                        <a:pt x="713" y="3687"/>
                      </a:lnTo>
                      <a:cubicBezTo>
                        <a:pt x="692" y="3811"/>
                        <a:pt x="743" y="3940"/>
                        <a:pt x="846" y="4014"/>
                      </a:cubicBezTo>
                      <a:cubicBezTo>
                        <a:pt x="904" y="4056"/>
                        <a:pt x="974" y="4077"/>
                        <a:pt x="1044" y="4077"/>
                      </a:cubicBezTo>
                      <a:cubicBezTo>
                        <a:pt x="1096" y="4077"/>
                        <a:pt x="1149" y="4065"/>
                        <a:pt x="1198" y="4041"/>
                      </a:cubicBezTo>
                      <a:lnTo>
                        <a:pt x="1709" y="3770"/>
                      </a:lnTo>
                      <a:lnTo>
                        <a:pt x="1366" y="5291"/>
                      </a:lnTo>
                      <a:lnTo>
                        <a:pt x="2933" y="5291"/>
                      </a:lnTo>
                      <a:lnTo>
                        <a:pt x="2587" y="3770"/>
                      </a:lnTo>
                      <a:lnTo>
                        <a:pt x="2587" y="3770"/>
                      </a:lnTo>
                      <a:lnTo>
                        <a:pt x="3099" y="4041"/>
                      </a:lnTo>
                      <a:cubicBezTo>
                        <a:pt x="3148" y="4065"/>
                        <a:pt x="3202" y="4077"/>
                        <a:pt x="3255" y="4077"/>
                      </a:cubicBezTo>
                      <a:cubicBezTo>
                        <a:pt x="3324" y="4077"/>
                        <a:pt x="3394" y="4057"/>
                        <a:pt x="3453" y="4014"/>
                      </a:cubicBezTo>
                      <a:cubicBezTo>
                        <a:pt x="3556" y="3940"/>
                        <a:pt x="3609" y="3811"/>
                        <a:pt x="3586" y="3687"/>
                      </a:cubicBezTo>
                      <a:lnTo>
                        <a:pt x="3404" y="2628"/>
                      </a:lnTo>
                      <a:lnTo>
                        <a:pt x="4174" y="1877"/>
                      </a:lnTo>
                      <a:cubicBezTo>
                        <a:pt x="4266" y="1789"/>
                        <a:pt x="4299" y="1656"/>
                        <a:pt x="4258" y="1533"/>
                      </a:cubicBezTo>
                      <a:cubicBezTo>
                        <a:pt x="4221" y="1410"/>
                        <a:pt x="4112" y="1322"/>
                        <a:pt x="3988" y="1304"/>
                      </a:cubicBezTo>
                      <a:lnTo>
                        <a:pt x="2923" y="1150"/>
                      </a:lnTo>
                      <a:lnTo>
                        <a:pt x="2446" y="186"/>
                      </a:lnTo>
                      <a:cubicBezTo>
                        <a:pt x="2391" y="72"/>
                        <a:pt x="2272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46"/>
                <p:cNvSpPr/>
                <p:nvPr/>
              </p:nvSpPr>
              <p:spPr>
                <a:xfrm>
                  <a:off x="713343" y="3239401"/>
                  <a:ext cx="236682" cy="128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6" h="4342" extrusionOk="0">
                      <a:moveTo>
                        <a:pt x="3695" y="0"/>
                      </a:moveTo>
                      <a:lnTo>
                        <a:pt x="3695" y="602"/>
                      </a:lnTo>
                      <a:lnTo>
                        <a:pt x="1904" y="602"/>
                      </a:lnTo>
                      <a:cubicBezTo>
                        <a:pt x="852" y="602"/>
                        <a:pt x="1" y="1454"/>
                        <a:pt x="1" y="2506"/>
                      </a:cubicBezTo>
                      <a:lnTo>
                        <a:pt x="1" y="4006"/>
                      </a:lnTo>
                      <a:cubicBezTo>
                        <a:pt x="1" y="4194"/>
                        <a:pt x="152" y="4342"/>
                        <a:pt x="336" y="4342"/>
                      </a:cubicBezTo>
                      <a:lnTo>
                        <a:pt x="1343" y="4342"/>
                      </a:lnTo>
                      <a:lnTo>
                        <a:pt x="1343" y="3848"/>
                      </a:lnTo>
                      <a:cubicBezTo>
                        <a:pt x="1343" y="2921"/>
                        <a:pt x="2199" y="2168"/>
                        <a:pt x="3247" y="2168"/>
                      </a:cubicBezTo>
                      <a:cubicBezTo>
                        <a:pt x="3759" y="2168"/>
                        <a:pt x="4238" y="2346"/>
                        <a:pt x="4590" y="2655"/>
                      </a:cubicBezTo>
                      <a:cubicBezTo>
                        <a:pt x="4944" y="2344"/>
                        <a:pt x="5423" y="2166"/>
                        <a:pt x="5935" y="2166"/>
                      </a:cubicBezTo>
                      <a:cubicBezTo>
                        <a:pt x="6487" y="2166"/>
                        <a:pt x="6985" y="2377"/>
                        <a:pt x="7333" y="2708"/>
                      </a:cubicBezTo>
                      <a:cubicBezTo>
                        <a:pt x="7435" y="2678"/>
                        <a:pt x="7545" y="2661"/>
                        <a:pt x="7660" y="2661"/>
                      </a:cubicBezTo>
                      <a:lnTo>
                        <a:pt x="7869" y="2661"/>
                      </a:lnTo>
                      <a:lnTo>
                        <a:pt x="7996" y="2092"/>
                      </a:lnTo>
                      <a:cubicBezTo>
                        <a:pt x="7869" y="2062"/>
                        <a:pt x="7748" y="2006"/>
                        <a:pt x="7640" y="1928"/>
                      </a:cubicBezTo>
                      <a:cubicBezTo>
                        <a:pt x="7328" y="1701"/>
                        <a:pt x="7175" y="1325"/>
                        <a:pt x="7238" y="944"/>
                      </a:cubicBezTo>
                      <a:lnTo>
                        <a:pt x="7298" y="602"/>
                      </a:lnTo>
                      <a:lnTo>
                        <a:pt x="5486" y="602"/>
                      </a:lnTo>
                      <a:lnTo>
                        <a:pt x="5486" y="0"/>
                      </a:lnTo>
                      <a:cubicBezTo>
                        <a:pt x="5204" y="101"/>
                        <a:pt x="4905" y="154"/>
                        <a:pt x="4590" y="154"/>
                      </a:cubicBezTo>
                      <a:cubicBezTo>
                        <a:pt x="4277" y="154"/>
                        <a:pt x="3974" y="101"/>
                        <a:pt x="369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309" name="Google Shape;309;p46"/>
          <p:cNvGrpSpPr/>
          <p:nvPr/>
        </p:nvGrpSpPr>
        <p:grpSpPr>
          <a:xfrm rot="-540270">
            <a:off x="6097814" y="2056365"/>
            <a:ext cx="3980306" cy="3980306"/>
            <a:chOff x="-970117" y="-4913809"/>
            <a:chExt cx="3980613" cy="3980613"/>
          </a:xfrm>
        </p:grpSpPr>
        <p:pic>
          <p:nvPicPr>
            <p:cNvPr id="310" name="Google Shape;310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0002">
              <a:off x="-970117" y="-4913809"/>
              <a:ext cx="3980613" cy="39806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2" name="Google Shape;312;p46"/>
            <p:cNvGrpSpPr/>
            <p:nvPr/>
          </p:nvGrpSpPr>
          <p:grpSpPr>
            <a:xfrm>
              <a:off x="766829" y="-2855764"/>
              <a:ext cx="506700" cy="506700"/>
              <a:chOff x="766829" y="-2855764"/>
              <a:chExt cx="506700" cy="506700"/>
            </a:xfrm>
          </p:grpSpPr>
          <p:sp>
            <p:nvSpPr>
              <p:cNvPr id="313" name="Google Shape;313;p46"/>
              <p:cNvSpPr/>
              <p:nvPr/>
            </p:nvSpPr>
            <p:spPr>
              <a:xfrm rot="1326797">
                <a:off x="825725" y="-2796867"/>
                <a:ext cx="388908" cy="38890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14" name="Google Shape;314;p46"/>
              <p:cNvGrpSpPr/>
              <p:nvPr/>
            </p:nvGrpSpPr>
            <p:grpSpPr>
              <a:xfrm>
                <a:off x="890652" y="-2731775"/>
                <a:ext cx="259054" cy="258694"/>
                <a:chOff x="5267075" y="3384700"/>
                <a:chExt cx="287200" cy="286800"/>
              </a:xfrm>
            </p:grpSpPr>
            <p:sp>
              <p:nvSpPr>
                <p:cNvPr id="315" name="Google Shape;315;p46"/>
                <p:cNvSpPr/>
                <p:nvPr/>
              </p:nvSpPr>
              <p:spPr>
                <a:xfrm>
                  <a:off x="5297825" y="3479900"/>
                  <a:ext cx="16850" cy="3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1345" extrusionOk="0">
                      <a:moveTo>
                        <a:pt x="674" y="0"/>
                      </a:moveTo>
                      <a:cubicBezTo>
                        <a:pt x="301" y="0"/>
                        <a:pt x="1" y="303"/>
                        <a:pt x="1" y="673"/>
                      </a:cubicBezTo>
                      <a:cubicBezTo>
                        <a:pt x="1" y="1044"/>
                        <a:pt x="301" y="1345"/>
                        <a:pt x="674" y="1345"/>
                      </a:cubicBezTo>
                      <a:lnTo>
                        <a:pt x="6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6" name="Google Shape;316;p46"/>
                <p:cNvSpPr/>
                <p:nvPr/>
              </p:nvSpPr>
              <p:spPr>
                <a:xfrm>
                  <a:off x="5267075" y="3583450"/>
                  <a:ext cx="89225" cy="8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" h="3520" extrusionOk="0">
                      <a:moveTo>
                        <a:pt x="1904" y="1"/>
                      </a:moveTo>
                      <a:lnTo>
                        <a:pt x="1904" y="3"/>
                      </a:lnTo>
                      <a:cubicBezTo>
                        <a:pt x="852" y="3"/>
                        <a:pt x="0" y="856"/>
                        <a:pt x="0" y="1907"/>
                      </a:cubicBezTo>
                      <a:lnTo>
                        <a:pt x="0" y="3184"/>
                      </a:lnTo>
                      <a:cubicBezTo>
                        <a:pt x="0" y="3370"/>
                        <a:pt x="150" y="3519"/>
                        <a:pt x="334" y="3519"/>
                      </a:cubicBezTo>
                      <a:lnTo>
                        <a:pt x="3568" y="3519"/>
                      </a:lnTo>
                      <a:lnTo>
                        <a:pt x="257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7" name="Google Shape;317;p46"/>
                <p:cNvSpPr/>
                <p:nvPr/>
              </p:nvSpPr>
              <p:spPr>
                <a:xfrm>
                  <a:off x="5363775" y="3635900"/>
                  <a:ext cx="36100" cy="3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4" h="1422" extrusionOk="0">
                      <a:moveTo>
                        <a:pt x="1" y="1"/>
                      </a:moveTo>
                      <a:lnTo>
                        <a:pt x="400" y="1421"/>
                      </a:lnTo>
                      <a:lnTo>
                        <a:pt x="1045" y="1421"/>
                      </a:lnTo>
                      <a:lnTo>
                        <a:pt x="1444" y="1"/>
                      </a:lnTo>
                      <a:lnTo>
                        <a:pt x="1444" y="1"/>
                      </a:lnTo>
                      <a:cubicBezTo>
                        <a:pt x="1221" y="93"/>
                        <a:pt x="975" y="144"/>
                        <a:pt x="719" y="144"/>
                      </a:cubicBezTo>
                      <a:cubicBezTo>
                        <a:pt x="466" y="144"/>
                        <a:pt x="222" y="93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8" name="Google Shape;318;p46"/>
                <p:cNvSpPr/>
                <p:nvPr/>
              </p:nvSpPr>
              <p:spPr>
                <a:xfrm>
                  <a:off x="5331450" y="3457525"/>
                  <a:ext cx="100825" cy="10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4146" extrusionOk="0">
                      <a:moveTo>
                        <a:pt x="2466" y="2237"/>
                      </a:moveTo>
                      <a:cubicBezTo>
                        <a:pt x="2536" y="2237"/>
                        <a:pt x="2607" y="2260"/>
                        <a:pt x="2667" y="2305"/>
                      </a:cubicBezTo>
                      <a:cubicBezTo>
                        <a:pt x="2813" y="2418"/>
                        <a:pt x="2843" y="2629"/>
                        <a:pt x="2733" y="2776"/>
                      </a:cubicBezTo>
                      <a:cubicBezTo>
                        <a:pt x="2536" y="3040"/>
                        <a:pt x="2231" y="3134"/>
                        <a:pt x="2017" y="3134"/>
                      </a:cubicBezTo>
                      <a:cubicBezTo>
                        <a:pt x="1687" y="3134"/>
                        <a:pt x="1431" y="2950"/>
                        <a:pt x="1300" y="2776"/>
                      </a:cubicBezTo>
                      <a:cubicBezTo>
                        <a:pt x="1188" y="2629"/>
                        <a:pt x="1218" y="2418"/>
                        <a:pt x="1368" y="2305"/>
                      </a:cubicBezTo>
                      <a:cubicBezTo>
                        <a:pt x="1428" y="2260"/>
                        <a:pt x="1499" y="2238"/>
                        <a:pt x="1569" y="2238"/>
                      </a:cubicBezTo>
                      <a:cubicBezTo>
                        <a:pt x="1671" y="2238"/>
                        <a:pt x="1772" y="2284"/>
                        <a:pt x="1838" y="2373"/>
                      </a:cubicBezTo>
                      <a:cubicBezTo>
                        <a:pt x="1843" y="2377"/>
                        <a:pt x="1910" y="2461"/>
                        <a:pt x="2017" y="2461"/>
                      </a:cubicBezTo>
                      <a:cubicBezTo>
                        <a:pt x="2023" y="2461"/>
                        <a:pt x="2133" y="2459"/>
                        <a:pt x="2197" y="2373"/>
                      </a:cubicBezTo>
                      <a:cubicBezTo>
                        <a:pt x="2263" y="2284"/>
                        <a:pt x="2364" y="2237"/>
                        <a:pt x="2466" y="2237"/>
                      </a:cubicBezTo>
                      <a:close/>
                      <a:moveTo>
                        <a:pt x="1185" y="1"/>
                      </a:moveTo>
                      <a:cubicBezTo>
                        <a:pt x="1040" y="516"/>
                        <a:pt x="563" y="895"/>
                        <a:pt x="0" y="895"/>
                      </a:cubicBezTo>
                      <a:lnTo>
                        <a:pt x="0" y="2129"/>
                      </a:lnTo>
                      <a:cubicBezTo>
                        <a:pt x="0" y="3243"/>
                        <a:pt x="905" y="4145"/>
                        <a:pt x="2017" y="4145"/>
                      </a:cubicBezTo>
                      <a:cubicBezTo>
                        <a:pt x="3130" y="4145"/>
                        <a:pt x="4033" y="3243"/>
                        <a:pt x="4033" y="2129"/>
                      </a:cubicBezTo>
                      <a:lnTo>
                        <a:pt x="4033" y="895"/>
                      </a:lnTo>
                      <a:cubicBezTo>
                        <a:pt x="3468" y="895"/>
                        <a:pt x="2993" y="514"/>
                        <a:pt x="28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9" name="Google Shape;319;p46"/>
                <p:cNvSpPr/>
                <p:nvPr/>
              </p:nvSpPr>
              <p:spPr>
                <a:xfrm>
                  <a:off x="5447350" y="3646200"/>
                  <a:ext cx="10645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8" h="1010" extrusionOk="0">
                      <a:moveTo>
                        <a:pt x="449" y="0"/>
                      </a:moveTo>
                      <a:cubicBezTo>
                        <a:pt x="201" y="0"/>
                        <a:pt x="0" y="201"/>
                        <a:pt x="0" y="449"/>
                      </a:cubicBezTo>
                      <a:lnTo>
                        <a:pt x="0" y="674"/>
                      </a:lnTo>
                      <a:cubicBezTo>
                        <a:pt x="0" y="860"/>
                        <a:pt x="152" y="1009"/>
                        <a:pt x="336" y="1009"/>
                      </a:cubicBezTo>
                      <a:lnTo>
                        <a:pt x="3920" y="1009"/>
                      </a:lnTo>
                      <a:cubicBezTo>
                        <a:pt x="4109" y="1009"/>
                        <a:pt x="4256" y="858"/>
                        <a:pt x="4256" y="674"/>
                      </a:cubicBezTo>
                      <a:lnTo>
                        <a:pt x="4256" y="449"/>
                      </a:lnTo>
                      <a:cubicBezTo>
                        <a:pt x="4258" y="203"/>
                        <a:pt x="4057" y="0"/>
                        <a:pt x="38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0" name="Google Shape;320;p46"/>
                <p:cNvSpPr/>
                <p:nvPr/>
              </p:nvSpPr>
              <p:spPr>
                <a:xfrm>
                  <a:off x="5311375" y="3384700"/>
                  <a:ext cx="140450" cy="7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8" h="3141" extrusionOk="0">
                      <a:moveTo>
                        <a:pt x="353" y="1"/>
                      </a:moveTo>
                      <a:cubicBezTo>
                        <a:pt x="236" y="1"/>
                        <a:pt x="128" y="62"/>
                        <a:pt x="66" y="161"/>
                      </a:cubicBezTo>
                      <a:cubicBezTo>
                        <a:pt x="5" y="259"/>
                        <a:pt x="1" y="382"/>
                        <a:pt x="52" y="488"/>
                      </a:cubicBezTo>
                      <a:lnTo>
                        <a:pt x="576" y="1536"/>
                      </a:lnTo>
                      <a:cubicBezTo>
                        <a:pt x="230" y="1780"/>
                        <a:pt x="15" y="2179"/>
                        <a:pt x="15" y="2617"/>
                      </a:cubicBezTo>
                      <a:lnTo>
                        <a:pt x="15" y="3141"/>
                      </a:lnTo>
                      <a:lnTo>
                        <a:pt x="799" y="3141"/>
                      </a:lnTo>
                      <a:cubicBezTo>
                        <a:pt x="1110" y="3137"/>
                        <a:pt x="1362" y="2885"/>
                        <a:pt x="1362" y="2576"/>
                      </a:cubicBezTo>
                      <a:cubicBezTo>
                        <a:pt x="1362" y="2388"/>
                        <a:pt x="1514" y="2240"/>
                        <a:pt x="1698" y="2240"/>
                      </a:cubicBezTo>
                      <a:lnTo>
                        <a:pt x="3939" y="2240"/>
                      </a:lnTo>
                      <a:cubicBezTo>
                        <a:pt x="4125" y="2240"/>
                        <a:pt x="4273" y="2392"/>
                        <a:pt x="4273" y="2576"/>
                      </a:cubicBezTo>
                      <a:cubicBezTo>
                        <a:pt x="4273" y="2885"/>
                        <a:pt x="4525" y="3135"/>
                        <a:pt x="4834" y="3135"/>
                      </a:cubicBezTo>
                      <a:lnTo>
                        <a:pt x="5618" y="3135"/>
                      </a:lnTo>
                      <a:lnTo>
                        <a:pt x="5618" y="2801"/>
                      </a:lnTo>
                      <a:cubicBezTo>
                        <a:pt x="5618" y="1256"/>
                        <a:pt x="4361" y="1"/>
                        <a:pt x="28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1" name="Google Shape;321;p46"/>
                <p:cNvSpPr/>
                <p:nvPr/>
              </p:nvSpPr>
              <p:spPr>
                <a:xfrm>
                  <a:off x="5449050" y="3479900"/>
                  <a:ext cx="16850" cy="3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1345" extrusionOk="0">
                      <a:moveTo>
                        <a:pt x="0" y="0"/>
                      </a:moveTo>
                      <a:lnTo>
                        <a:pt x="0" y="1345"/>
                      </a:lnTo>
                      <a:cubicBezTo>
                        <a:pt x="371" y="1345"/>
                        <a:pt x="673" y="1042"/>
                        <a:pt x="673" y="671"/>
                      </a:cubicBezTo>
                      <a:cubicBezTo>
                        <a:pt x="673" y="301"/>
                        <a:pt x="37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2" name="Google Shape;322;p46"/>
                <p:cNvSpPr/>
                <p:nvPr/>
              </p:nvSpPr>
              <p:spPr>
                <a:xfrm>
                  <a:off x="5349050" y="3574050"/>
                  <a:ext cx="65675" cy="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7" h="1949" extrusionOk="0">
                      <a:moveTo>
                        <a:pt x="418" y="0"/>
                      </a:moveTo>
                      <a:lnTo>
                        <a:pt x="418" y="379"/>
                      </a:lnTo>
                      <a:lnTo>
                        <a:pt x="0" y="379"/>
                      </a:lnTo>
                      <a:lnTo>
                        <a:pt x="287" y="1392"/>
                      </a:lnTo>
                      <a:cubicBezTo>
                        <a:pt x="508" y="1726"/>
                        <a:pt x="885" y="1949"/>
                        <a:pt x="1317" y="1949"/>
                      </a:cubicBezTo>
                      <a:cubicBezTo>
                        <a:pt x="1746" y="1949"/>
                        <a:pt x="2125" y="1728"/>
                        <a:pt x="2344" y="1392"/>
                      </a:cubicBezTo>
                      <a:lnTo>
                        <a:pt x="2627" y="379"/>
                      </a:lnTo>
                      <a:lnTo>
                        <a:pt x="2209" y="379"/>
                      </a:lnTo>
                      <a:lnTo>
                        <a:pt x="2209" y="0"/>
                      </a:lnTo>
                      <a:cubicBezTo>
                        <a:pt x="1927" y="101"/>
                        <a:pt x="1628" y="154"/>
                        <a:pt x="1313" y="154"/>
                      </a:cubicBezTo>
                      <a:cubicBezTo>
                        <a:pt x="999" y="154"/>
                        <a:pt x="696" y="101"/>
                        <a:pt x="4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3" name="Google Shape;323;p46"/>
                <p:cNvSpPr/>
                <p:nvPr/>
              </p:nvSpPr>
              <p:spPr>
                <a:xfrm>
                  <a:off x="5446775" y="3497175"/>
                  <a:ext cx="107500" cy="13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5293" extrusionOk="0">
                      <a:moveTo>
                        <a:pt x="2144" y="1"/>
                      </a:moveTo>
                      <a:cubicBezTo>
                        <a:pt x="2017" y="1"/>
                        <a:pt x="1898" y="73"/>
                        <a:pt x="1843" y="187"/>
                      </a:cubicBezTo>
                      <a:lnTo>
                        <a:pt x="1366" y="1151"/>
                      </a:lnTo>
                      <a:lnTo>
                        <a:pt x="302" y="1305"/>
                      </a:lnTo>
                      <a:cubicBezTo>
                        <a:pt x="185" y="1323"/>
                        <a:pt x="81" y="1411"/>
                        <a:pt x="40" y="1534"/>
                      </a:cubicBezTo>
                      <a:cubicBezTo>
                        <a:pt x="1" y="1657"/>
                        <a:pt x="32" y="1790"/>
                        <a:pt x="124" y="1878"/>
                      </a:cubicBezTo>
                      <a:lnTo>
                        <a:pt x="893" y="2629"/>
                      </a:lnTo>
                      <a:lnTo>
                        <a:pt x="713" y="3687"/>
                      </a:lnTo>
                      <a:cubicBezTo>
                        <a:pt x="693" y="3812"/>
                        <a:pt x="744" y="3941"/>
                        <a:pt x="846" y="4015"/>
                      </a:cubicBezTo>
                      <a:cubicBezTo>
                        <a:pt x="905" y="4057"/>
                        <a:pt x="974" y="4078"/>
                        <a:pt x="1044" y="4078"/>
                      </a:cubicBezTo>
                      <a:cubicBezTo>
                        <a:pt x="1097" y="4078"/>
                        <a:pt x="1150" y="4066"/>
                        <a:pt x="1198" y="4041"/>
                      </a:cubicBezTo>
                      <a:lnTo>
                        <a:pt x="1710" y="3771"/>
                      </a:lnTo>
                      <a:lnTo>
                        <a:pt x="1710" y="3771"/>
                      </a:lnTo>
                      <a:lnTo>
                        <a:pt x="1364" y="5292"/>
                      </a:lnTo>
                      <a:lnTo>
                        <a:pt x="2934" y="5292"/>
                      </a:lnTo>
                      <a:lnTo>
                        <a:pt x="2588" y="3771"/>
                      </a:lnTo>
                      <a:lnTo>
                        <a:pt x="3100" y="4041"/>
                      </a:lnTo>
                      <a:cubicBezTo>
                        <a:pt x="3149" y="4066"/>
                        <a:pt x="3202" y="4078"/>
                        <a:pt x="3255" y="4078"/>
                      </a:cubicBezTo>
                      <a:cubicBezTo>
                        <a:pt x="3325" y="4078"/>
                        <a:pt x="3395" y="4058"/>
                        <a:pt x="3452" y="4015"/>
                      </a:cubicBezTo>
                      <a:cubicBezTo>
                        <a:pt x="3554" y="3941"/>
                        <a:pt x="3610" y="3812"/>
                        <a:pt x="3585" y="3687"/>
                      </a:cubicBezTo>
                      <a:lnTo>
                        <a:pt x="3405" y="2629"/>
                      </a:lnTo>
                      <a:lnTo>
                        <a:pt x="4175" y="1878"/>
                      </a:lnTo>
                      <a:cubicBezTo>
                        <a:pt x="4267" y="1790"/>
                        <a:pt x="4299" y="1657"/>
                        <a:pt x="4258" y="1534"/>
                      </a:cubicBezTo>
                      <a:cubicBezTo>
                        <a:pt x="4220" y="1411"/>
                        <a:pt x="4113" y="1323"/>
                        <a:pt x="3988" y="1305"/>
                      </a:cubicBezTo>
                      <a:lnTo>
                        <a:pt x="2924" y="1151"/>
                      </a:lnTo>
                      <a:lnTo>
                        <a:pt x="2447" y="187"/>
                      </a:lnTo>
                      <a:cubicBezTo>
                        <a:pt x="2392" y="73"/>
                        <a:pt x="2273" y="1"/>
                        <a:pt x="21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4" name="Google Shape;324;p46"/>
                <p:cNvSpPr/>
                <p:nvPr/>
              </p:nvSpPr>
              <p:spPr>
                <a:xfrm>
                  <a:off x="5407325" y="3583500"/>
                  <a:ext cx="59650" cy="8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520" extrusionOk="0">
                      <a:moveTo>
                        <a:pt x="992" y="1"/>
                      </a:moveTo>
                      <a:lnTo>
                        <a:pt x="1" y="3520"/>
                      </a:lnTo>
                      <a:lnTo>
                        <a:pt x="985" y="3520"/>
                      </a:lnTo>
                      <a:cubicBezTo>
                        <a:pt x="946" y="3415"/>
                        <a:pt x="926" y="3303"/>
                        <a:pt x="926" y="3184"/>
                      </a:cubicBezTo>
                      <a:lnTo>
                        <a:pt x="926" y="2959"/>
                      </a:lnTo>
                      <a:cubicBezTo>
                        <a:pt x="930" y="2341"/>
                        <a:pt x="1432" y="1839"/>
                        <a:pt x="2050" y="1839"/>
                      </a:cubicBezTo>
                      <a:lnTo>
                        <a:pt x="2256" y="1839"/>
                      </a:lnTo>
                      <a:lnTo>
                        <a:pt x="2385" y="1270"/>
                      </a:lnTo>
                      <a:cubicBezTo>
                        <a:pt x="2256" y="1239"/>
                        <a:pt x="2138" y="1184"/>
                        <a:pt x="2029" y="1106"/>
                      </a:cubicBezTo>
                      <a:cubicBezTo>
                        <a:pt x="1718" y="879"/>
                        <a:pt x="1565" y="502"/>
                        <a:pt x="1628" y="122"/>
                      </a:cubicBezTo>
                      <a:lnTo>
                        <a:pt x="164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3" name="Grupo 2"/>
          <p:cNvGrpSpPr/>
          <p:nvPr/>
        </p:nvGrpSpPr>
        <p:grpSpPr>
          <a:xfrm>
            <a:off x="3668662" y="1784911"/>
            <a:ext cx="1798512" cy="2559872"/>
            <a:chOff x="3638112" y="1987316"/>
            <a:chExt cx="1659910" cy="2305663"/>
          </a:xfrm>
        </p:grpSpPr>
        <p:pic>
          <p:nvPicPr>
            <p:cNvPr id="3074" name="Picture 2" descr="https://static.wixstatic.com/media/e57210_2b6ea9af7de545578a87a8b5b2ee77eb~mv2.png/v1/crop/x_196,y_0,w_488,h_1545/fill/w_82,h_260,al_c,q_85,usm_0.66_1.00_0.01,enc_auto/Estudiante_Christopher%20Hernandez%20Delgad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112" y="1987316"/>
              <a:ext cx="713707" cy="2262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tatic.wixstatic.com/media/e57210_7c61a949d46c4afeaf048a3dc52e49eb~mv2.png/v1/crop/x_169,y_147,w_525,h_1399/fill/w_87,h_232,al_c,q_85,usm_0.66_1.00_0.01,enc_auto/Estudiante_Kaslyn%20Espinoza%20Mari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347" y="2083178"/>
              <a:ext cx="828675" cy="2209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2600" y="-145073"/>
            <a:ext cx="2128180" cy="213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3013342"/>
            <a:ext cx="2128181" cy="213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6"/>
          <p:cNvSpPr txBox="1">
            <a:spLocks noGrp="1"/>
          </p:cNvSpPr>
          <p:nvPr>
            <p:ph type="title"/>
          </p:nvPr>
        </p:nvSpPr>
        <p:spPr>
          <a:xfrm>
            <a:off x="2465315" y="-100415"/>
            <a:ext cx="5038692" cy="20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4000" dirty="0" smtClean="0"/>
              <a:t>Anuncio Comercial Mejor Valorado</a:t>
            </a:r>
            <a:br>
              <a:rPr lang="en" sz="4000" dirty="0" smtClean="0"/>
            </a:br>
            <a:r>
              <a:rPr lang="en" sz="4000" dirty="0" smtClean="0"/>
              <a:t>Cooperativa</a:t>
            </a:r>
            <a:endParaRPr sz="4000" dirty="0"/>
          </a:p>
        </p:txBody>
      </p:sp>
      <p:sp>
        <p:nvSpPr>
          <p:cNvPr id="295" name="Google Shape;295;p46"/>
          <p:cNvSpPr txBox="1">
            <a:spLocks noGrp="1"/>
          </p:cNvSpPr>
          <p:nvPr>
            <p:ph type="subTitle" idx="1"/>
          </p:nvPr>
        </p:nvSpPr>
        <p:spPr>
          <a:xfrm>
            <a:off x="1428775" y="4329596"/>
            <a:ext cx="5536757" cy="70870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US" b="1" dirty="0"/>
              <a:t>134. Cooperating together. </a:t>
            </a:r>
            <a:r>
              <a:rPr lang="en-US" b="1" dirty="0" smtClean="0"/>
              <a:t>COOPEAGRO </a:t>
            </a:r>
            <a:r>
              <a:rPr lang="en-US" b="1" dirty="0"/>
              <a:t>R. L. </a:t>
            </a:r>
          </a:p>
          <a:p>
            <a:pPr marL="0" lvl="0" indent="0"/>
            <a:r>
              <a:rPr lang="en-US" b="1" dirty="0"/>
              <a:t>CTP </a:t>
            </a:r>
            <a:r>
              <a:rPr lang="en-US" b="1" dirty="0" err="1"/>
              <a:t>Nataniel</a:t>
            </a:r>
            <a:r>
              <a:rPr lang="en-US" b="1" dirty="0"/>
              <a:t> Arias Murillo</a:t>
            </a:r>
          </a:p>
        </p:txBody>
      </p:sp>
      <p:grpSp>
        <p:nvGrpSpPr>
          <p:cNvPr id="296" name="Google Shape;296;p46"/>
          <p:cNvGrpSpPr/>
          <p:nvPr/>
        </p:nvGrpSpPr>
        <p:grpSpPr>
          <a:xfrm rot="539877">
            <a:off x="-926228" y="-1010964"/>
            <a:ext cx="3980637" cy="3980637"/>
            <a:chOff x="-5012392" y="-4913809"/>
            <a:chExt cx="3980613" cy="3980613"/>
          </a:xfrm>
        </p:grpSpPr>
        <p:pic>
          <p:nvPicPr>
            <p:cNvPr id="297" name="Google Shape;297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0002">
              <a:off x="-5012392" y="-4913809"/>
              <a:ext cx="3980613" cy="39806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6"/>
            <p:cNvGrpSpPr/>
            <p:nvPr/>
          </p:nvGrpSpPr>
          <p:grpSpPr>
            <a:xfrm>
              <a:off x="-3216551" y="-2796868"/>
              <a:ext cx="388908" cy="388908"/>
              <a:chOff x="-3216551" y="-2796868"/>
              <a:chExt cx="388908" cy="388908"/>
            </a:xfrm>
          </p:grpSpPr>
          <p:sp>
            <p:nvSpPr>
              <p:cNvPr id="300" name="Google Shape;300;p46"/>
              <p:cNvSpPr/>
              <p:nvPr/>
            </p:nvSpPr>
            <p:spPr>
              <a:xfrm rot="1326797">
                <a:off x="-3216551" y="-2796868"/>
                <a:ext cx="388908" cy="38890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01" name="Google Shape;301;p46"/>
              <p:cNvGrpSpPr/>
              <p:nvPr/>
            </p:nvGrpSpPr>
            <p:grpSpPr>
              <a:xfrm>
                <a:off x="-3151682" y="-2731766"/>
                <a:ext cx="259145" cy="258672"/>
                <a:chOff x="713225" y="3028370"/>
                <a:chExt cx="340174" cy="339554"/>
              </a:xfrm>
            </p:grpSpPr>
            <p:sp>
              <p:nvSpPr>
                <p:cNvPr id="302" name="Google Shape;302;p46"/>
                <p:cNvSpPr/>
                <p:nvPr/>
              </p:nvSpPr>
              <p:spPr>
                <a:xfrm>
                  <a:off x="789449" y="3087926"/>
                  <a:ext cx="119436" cy="135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5" h="4594" extrusionOk="0">
                      <a:moveTo>
                        <a:pt x="2468" y="2689"/>
                      </a:moveTo>
                      <a:cubicBezTo>
                        <a:pt x="2538" y="2689"/>
                        <a:pt x="2609" y="2711"/>
                        <a:pt x="2670" y="2757"/>
                      </a:cubicBezTo>
                      <a:cubicBezTo>
                        <a:pt x="2817" y="2870"/>
                        <a:pt x="2848" y="3081"/>
                        <a:pt x="2735" y="3228"/>
                      </a:cubicBezTo>
                      <a:cubicBezTo>
                        <a:pt x="2539" y="3492"/>
                        <a:pt x="2234" y="3586"/>
                        <a:pt x="2019" y="3586"/>
                      </a:cubicBezTo>
                      <a:cubicBezTo>
                        <a:pt x="1689" y="3586"/>
                        <a:pt x="1433" y="3402"/>
                        <a:pt x="1302" y="3228"/>
                      </a:cubicBezTo>
                      <a:cubicBezTo>
                        <a:pt x="1190" y="3081"/>
                        <a:pt x="1220" y="2870"/>
                        <a:pt x="1370" y="2757"/>
                      </a:cubicBezTo>
                      <a:cubicBezTo>
                        <a:pt x="1430" y="2713"/>
                        <a:pt x="1501" y="2691"/>
                        <a:pt x="1572" y="2691"/>
                      </a:cubicBezTo>
                      <a:cubicBezTo>
                        <a:pt x="1673" y="2691"/>
                        <a:pt x="1774" y="2737"/>
                        <a:pt x="1841" y="2825"/>
                      </a:cubicBezTo>
                      <a:cubicBezTo>
                        <a:pt x="1845" y="2829"/>
                        <a:pt x="1912" y="2915"/>
                        <a:pt x="2019" y="2915"/>
                      </a:cubicBezTo>
                      <a:cubicBezTo>
                        <a:pt x="2025" y="2915"/>
                        <a:pt x="2135" y="2911"/>
                        <a:pt x="2199" y="2825"/>
                      </a:cubicBezTo>
                      <a:cubicBezTo>
                        <a:pt x="2266" y="2736"/>
                        <a:pt x="2366" y="2689"/>
                        <a:pt x="2468" y="2689"/>
                      </a:cubicBezTo>
                      <a:close/>
                      <a:moveTo>
                        <a:pt x="1457" y="0"/>
                      </a:moveTo>
                      <a:cubicBezTo>
                        <a:pt x="1440" y="0"/>
                        <a:pt x="1423" y="2"/>
                        <a:pt x="1407" y="4"/>
                      </a:cubicBezTo>
                      <a:cubicBezTo>
                        <a:pt x="1290" y="23"/>
                        <a:pt x="1190" y="103"/>
                        <a:pt x="1145" y="213"/>
                      </a:cubicBezTo>
                      <a:lnTo>
                        <a:pt x="1046" y="453"/>
                      </a:lnTo>
                      <a:cubicBezTo>
                        <a:pt x="930" y="743"/>
                        <a:pt x="649" y="934"/>
                        <a:pt x="336" y="934"/>
                      </a:cubicBezTo>
                      <a:cubicBezTo>
                        <a:pt x="150" y="934"/>
                        <a:pt x="1" y="1085"/>
                        <a:pt x="1" y="1269"/>
                      </a:cubicBezTo>
                      <a:lnTo>
                        <a:pt x="1" y="2577"/>
                      </a:lnTo>
                      <a:cubicBezTo>
                        <a:pt x="1" y="3689"/>
                        <a:pt x="905" y="4593"/>
                        <a:pt x="2017" y="4593"/>
                      </a:cubicBezTo>
                      <a:cubicBezTo>
                        <a:pt x="3126" y="4593"/>
                        <a:pt x="4033" y="3687"/>
                        <a:pt x="4033" y="2577"/>
                      </a:cubicBezTo>
                      <a:lnTo>
                        <a:pt x="4035" y="1271"/>
                      </a:lnTo>
                      <a:cubicBezTo>
                        <a:pt x="4035" y="1085"/>
                        <a:pt x="3885" y="936"/>
                        <a:pt x="3701" y="936"/>
                      </a:cubicBezTo>
                      <a:lnTo>
                        <a:pt x="3400" y="936"/>
                      </a:lnTo>
                      <a:cubicBezTo>
                        <a:pt x="2743" y="936"/>
                        <a:pt x="2131" y="643"/>
                        <a:pt x="1720" y="127"/>
                      </a:cubicBezTo>
                      <a:cubicBezTo>
                        <a:pt x="1657" y="48"/>
                        <a:pt x="1558" y="0"/>
                        <a:pt x="145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46"/>
                <p:cNvSpPr/>
                <p:nvPr/>
              </p:nvSpPr>
              <p:spPr>
                <a:xfrm>
                  <a:off x="926859" y="3337974"/>
                  <a:ext cx="125948" cy="29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5" h="1010" extrusionOk="0">
                      <a:moveTo>
                        <a:pt x="447" y="1"/>
                      </a:moveTo>
                      <a:cubicBezTo>
                        <a:pt x="199" y="1"/>
                        <a:pt x="1" y="201"/>
                        <a:pt x="1" y="449"/>
                      </a:cubicBezTo>
                      <a:lnTo>
                        <a:pt x="1" y="674"/>
                      </a:lnTo>
                      <a:cubicBezTo>
                        <a:pt x="1" y="860"/>
                        <a:pt x="150" y="1010"/>
                        <a:pt x="334" y="1010"/>
                      </a:cubicBezTo>
                      <a:lnTo>
                        <a:pt x="3921" y="1010"/>
                      </a:lnTo>
                      <a:cubicBezTo>
                        <a:pt x="4107" y="1010"/>
                        <a:pt x="4254" y="858"/>
                        <a:pt x="4254" y="674"/>
                      </a:cubicBezTo>
                      <a:lnTo>
                        <a:pt x="4254" y="449"/>
                      </a:lnTo>
                      <a:cubicBezTo>
                        <a:pt x="4254" y="203"/>
                        <a:pt x="4056" y="1"/>
                        <a:pt x="38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46"/>
                <p:cNvSpPr/>
                <p:nvPr/>
              </p:nvSpPr>
              <p:spPr>
                <a:xfrm>
                  <a:off x="772842" y="3323381"/>
                  <a:ext cx="140837" cy="44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" h="1503" extrusionOk="0">
                      <a:moveTo>
                        <a:pt x="1235" y="0"/>
                      </a:moveTo>
                      <a:cubicBezTo>
                        <a:pt x="553" y="0"/>
                        <a:pt x="1" y="453"/>
                        <a:pt x="1" y="1009"/>
                      </a:cubicBezTo>
                      <a:lnTo>
                        <a:pt x="1" y="1503"/>
                      </a:lnTo>
                      <a:lnTo>
                        <a:pt x="4584" y="1503"/>
                      </a:lnTo>
                      <a:cubicBezTo>
                        <a:pt x="4545" y="1396"/>
                        <a:pt x="4524" y="1286"/>
                        <a:pt x="4524" y="1167"/>
                      </a:cubicBezTo>
                      <a:lnTo>
                        <a:pt x="4524" y="942"/>
                      </a:lnTo>
                      <a:cubicBezTo>
                        <a:pt x="4530" y="688"/>
                        <a:pt x="4614" y="457"/>
                        <a:pt x="4758" y="266"/>
                      </a:cubicBezTo>
                      <a:cubicBezTo>
                        <a:pt x="4539" y="103"/>
                        <a:pt x="4246" y="0"/>
                        <a:pt x="3927" y="0"/>
                      </a:cubicBezTo>
                      <a:cubicBezTo>
                        <a:pt x="3489" y="0"/>
                        <a:pt x="3077" y="197"/>
                        <a:pt x="2856" y="512"/>
                      </a:cubicBezTo>
                      <a:cubicBezTo>
                        <a:pt x="2793" y="602"/>
                        <a:pt x="2690" y="655"/>
                        <a:pt x="2580" y="655"/>
                      </a:cubicBezTo>
                      <a:cubicBezTo>
                        <a:pt x="2471" y="655"/>
                        <a:pt x="2369" y="602"/>
                        <a:pt x="2303" y="512"/>
                      </a:cubicBezTo>
                      <a:cubicBezTo>
                        <a:pt x="2084" y="197"/>
                        <a:pt x="1675" y="0"/>
                        <a:pt x="12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46"/>
                <p:cNvSpPr/>
                <p:nvPr/>
              </p:nvSpPr>
              <p:spPr>
                <a:xfrm>
                  <a:off x="895659" y="3217880"/>
                  <a:ext cx="26403" cy="1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" h="654" extrusionOk="0">
                      <a:moveTo>
                        <a:pt x="416" y="1"/>
                      </a:moveTo>
                      <a:cubicBezTo>
                        <a:pt x="291" y="138"/>
                        <a:pt x="150" y="261"/>
                        <a:pt x="1" y="371"/>
                      </a:cubicBezTo>
                      <a:lnTo>
                        <a:pt x="1" y="654"/>
                      </a:lnTo>
                      <a:lnTo>
                        <a:pt x="891" y="654"/>
                      </a:lnTo>
                      <a:lnTo>
                        <a:pt x="686" y="453"/>
                      </a:lnTo>
                      <a:cubicBezTo>
                        <a:pt x="555" y="326"/>
                        <a:pt x="463" y="169"/>
                        <a:pt x="4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46"/>
                <p:cNvSpPr/>
                <p:nvPr/>
              </p:nvSpPr>
              <p:spPr>
                <a:xfrm>
                  <a:off x="713225" y="3028370"/>
                  <a:ext cx="238754" cy="229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764" extrusionOk="0">
                      <a:moveTo>
                        <a:pt x="4594" y="0"/>
                      </a:moveTo>
                      <a:cubicBezTo>
                        <a:pt x="2680" y="0"/>
                        <a:pt x="1122" y="1560"/>
                        <a:pt x="1122" y="3474"/>
                      </a:cubicBezTo>
                      <a:lnTo>
                        <a:pt x="1122" y="4364"/>
                      </a:lnTo>
                      <a:cubicBezTo>
                        <a:pt x="1122" y="4868"/>
                        <a:pt x="920" y="5357"/>
                        <a:pt x="570" y="5705"/>
                      </a:cubicBezTo>
                      <a:cubicBezTo>
                        <a:pt x="203" y="6065"/>
                        <a:pt x="1" y="6546"/>
                        <a:pt x="1" y="7060"/>
                      </a:cubicBezTo>
                      <a:cubicBezTo>
                        <a:pt x="1" y="7303"/>
                        <a:pt x="48" y="7541"/>
                        <a:pt x="138" y="7764"/>
                      </a:cubicBezTo>
                      <a:cubicBezTo>
                        <a:pt x="600" y="7324"/>
                        <a:pt x="1223" y="7056"/>
                        <a:pt x="1906" y="7056"/>
                      </a:cubicBezTo>
                      <a:lnTo>
                        <a:pt x="3026" y="7056"/>
                      </a:lnTo>
                      <a:lnTo>
                        <a:pt x="3026" y="6773"/>
                      </a:lnTo>
                      <a:cubicBezTo>
                        <a:pt x="2348" y="6284"/>
                        <a:pt x="1906" y="5490"/>
                        <a:pt x="1906" y="4591"/>
                      </a:cubicBezTo>
                      <a:lnTo>
                        <a:pt x="1906" y="3283"/>
                      </a:lnTo>
                      <a:cubicBezTo>
                        <a:pt x="1906" y="2729"/>
                        <a:pt x="2359" y="2276"/>
                        <a:pt x="2913" y="2276"/>
                      </a:cubicBezTo>
                      <a:cubicBezTo>
                        <a:pt x="2954" y="2276"/>
                        <a:pt x="2987" y="2254"/>
                        <a:pt x="3001" y="2217"/>
                      </a:cubicBezTo>
                      <a:lnTo>
                        <a:pt x="3097" y="1975"/>
                      </a:lnTo>
                      <a:cubicBezTo>
                        <a:pt x="3231" y="1644"/>
                        <a:pt x="3531" y="1406"/>
                        <a:pt x="3886" y="1355"/>
                      </a:cubicBezTo>
                      <a:cubicBezTo>
                        <a:pt x="3935" y="1347"/>
                        <a:pt x="3986" y="1345"/>
                        <a:pt x="4033" y="1345"/>
                      </a:cubicBezTo>
                      <a:cubicBezTo>
                        <a:pt x="4340" y="1345"/>
                        <a:pt x="4626" y="1482"/>
                        <a:pt x="4821" y="1724"/>
                      </a:cubicBezTo>
                      <a:cubicBezTo>
                        <a:pt x="5103" y="2076"/>
                        <a:pt x="5525" y="2278"/>
                        <a:pt x="5975" y="2278"/>
                      </a:cubicBezTo>
                      <a:lnTo>
                        <a:pt x="6274" y="2278"/>
                      </a:lnTo>
                      <a:cubicBezTo>
                        <a:pt x="6831" y="2278"/>
                        <a:pt x="7283" y="2731"/>
                        <a:pt x="7283" y="3285"/>
                      </a:cubicBezTo>
                      <a:lnTo>
                        <a:pt x="7283" y="4593"/>
                      </a:lnTo>
                      <a:cubicBezTo>
                        <a:pt x="7283" y="4798"/>
                        <a:pt x="7261" y="4994"/>
                        <a:pt x="7216" y="5185"/>
                      </a:cubicBezTo>
                      <a:cubicBezTo>
                        <a:pt x="7277" y="5164"/>
                        <a:pt x="7343" y="5146"/>
                        <a:pt x="7406" y="5138"/>
                      </a:cubicBezTo>
                      <a:lnTo>
                        <a:pt x="8065" y="5042"/>
                      </a:lnTo>
                      <a:lnTo>
                        <a:pt x="8065" y="3474"/>
                      </a:lnTo>
                      <a:cubicBezTo>
                        <a:pt x="8065" y="1560"/>
                        <a:pt x="6508" y="0"/>
                        <a:pt x="45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46"/>
                <p:cNvSpPr/>
                <p:nvPr/>
              </p:nvSpPr>
              <p:spPr>
                <a:xfrm>
                  <a:off x="926149" y="3161548"/>
                  <a:ext cx="127250" cy="156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9" h="5292" extrusionOk="0">
                      <a:moveTo>
                        <a:pt x="2145" y="0"/>
                      </a:moveTo>
                      <a:cubicBezTo>
                        <a:pt x="2016" y="0"/>
                        <a:pt x="1900" y="72"/>
                        <a:pt x="1842" y="186"/>
                      </a:cubicBezTo>
                      <a:lnTo>
                        <a:pt x="1368" y="1150"/>
                      </a:lnTo>
                      <a:lnTo>
                        <a:pt x="303" y="1304"/>
                      </a:lnTo>
                      <a:cubicBezTo>
                        <a:pt x="182" y="1322"/>
                        <a:pt x="78" y="1410"/>
                        <a:pt x="39" y="1533"/>
                      </a:cubicBezTo>
                      <a:cubicBezTo>
                        <a:pt x="0" y="1656"/>
                        <a:pt x="31" y="1789"/>
                        <a:pt x="123" y="1877"/>
                      </a:cubicBezTo>
                      <a:lnTo>
                        <a:pt x="895" y="2628"/>
                      </a:lnTo>
                      <a:lnTo>
                        <a:pt x="713" y="3687"/>
                      </a:lnTo>
                      <a:cubicBezTo>
                        <a:pt x="692" y="3811"/>
                        <a:pt x="743" y="3940"/>
                        <a:pt x="846" y="4014"/>
                      </a:cubicBezTo>
                      <a:cubicBezTo>
                        <a:pt x="904" y="4056"/>
                        <a:pt x="974" y="4077"/>
                        <a:pt x="1044" y="4077"/>
                      </a:cubicBezTo>
                      <a:cubicBezTo>
                        <a:pt x="1096" y="4077"/>
                        <a:pt x="1149" y="4065"/>
                        <a:pt x="1198" y="4041"/>
                      </a:cubicBezTo>
                      <a:lnTo>
                        <a:pt x="1709" y="3770"/>
                      </a:lnTo>
                      <a:lnTo>
                        <a:pt x="1366" y="5291"/>
                      </a:lnTo>
                      <a:lnTo>
                        <a:pt x="2933" y="5291"/>
                      </a:lnTo>
                      <a:lnTo>
                        <a:pt x="2587" y="3770"/>
                      </a:lnTo>
                      <a:lnTo>
                        <a:pt x="2587" y="3770"/>
                      </a:lnTo>
                      <a:lnTo>
                        <a:pt x="3099" y="4041"/>
                      </a:lnTo>
                      <a:cubicBezTo>
                        <a:pt x="3148" y="4065"/>
                        <a:pt x="3202" y="4077"/>
                        <a:pt x="3255" y="4077"/>
                      </a:cubicBezTo>
                      <a:cubicBezTo>
                        <a:pt x="3324" y="4077"/>
                        <a:pt x="3394" y="4057"/>
                        <a:pt x="3453" y="4014"/>
                      </a:cubicBezTo>
                      <a:cubicBezTo>
                        <a:pt x="3556" y="3940"/>
                        <a:pt x="3609" y="3811"/>
                        <a:pt x="3586" y="3687"/>
                      </a:cubicBezTo>
                      <a:lnTo>
                        <a:pt x="3404" y="2628"/>
                      </a:lnTo>
                      <a:lnTo>
                        <a:pt x="4174" y="1877"/>
                      </a:lnTo>
                      <a:cubicBezTo>
                        <a:pt x="4266" y="1789"/>
                        <a:pt x="4299" y="1656"/>
                        <a:pt x="4258" y="1533"/>
                      </a:cubicBezTo>
                      <a:cubicBezTo>
                        <a:pt x="4221" y="1410"/>
                        <a:pt x="4112" y="1322"/>
                        <a:pt x="3988" y="1304"/>
                      </a:cubicBezTo>
                      <a:lnTo>
                        <a:pt x="2923" y="1150"/>
                      </a:lnTo>
                      <a:lnTo>
                        <a:pt x="2446" y="186"/>
                      </a:lnTo>
                      <a:cubicBezTo>
                        <a:pt x="2391" y="72"/>
                        <a:pt x="2272" y="0"/>
                        <a:pt x="21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46"/>
                <p:cNvSpPr/>
                <p:nvPr/>
              </p:nvSpPr>
              <p:spPr>
                <a:xfrm>
                  <a:off x="713343" y="3239401"/>
                  <a:ext cx="236682" cy="128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6" h="4342" extrusionOk="0">
                      <a:moveTo>
                        <a:pt x="3695" y="0"/>
                      </a:moveTo>
                      <a:lnTo>
                        <a:pt x="3695" y="602"/>
                      </a:lnTo>
                      <a:lnTo>
                        <a:pt x="1904" y="602"/>
                      </a:lnTo>
                      <a:cubicBezTo>
                        <a:pt x="852" y="602"/>
                        <a:pt x="1" y="1454"/>
                        <a:pt x="1" y="2506"/>
                      </a:cubicBezTo>
                      <a:lnTo>
                        <a:pt x="1" y="4006"/>
                      </a:lnTo>
                      <a:cubicBezTo>
                        <a:pt x="1" y="4194"/>
                        <a:pt x="152" y="4342"/>
                        <a:pt x="336" y="4342"/>
                      </a:cubicBezTo>
                      <a:lnTo>
                        <a:pt x="1343" y="4342"/>
                      </a:lnTo>
                      <a:lnTo>
                        <a:pt x="1343" y="3848"/>
                      </a:lnTo>
                      <a:cubicBezTo>
                        <a:pt x="1343" y="2921"/>
                        <a:pt x="2199" y="2168"/>
                        <a:pt x="3247" y="2168"/>
                      </a:cubicBezTo>
                      <a:cubicBezTo>
                        <a:pt x="3759" y="2168"/>
                        <a:pt x="4238" y="2346"/>
                        <a:pt x="4590" y="2655"/>
                      </a:cubicBezTo>
                      <a:cubicBezTo>
                        <a:pt x="4944" y="2344"/>
                        <a:pt x="5423" y="2166"/>
                        <a:pt x="5935" y="2166"/>
                      </a:cubicBezTo>
                      <a:cubicBezTo>
                        <a:pt x="6487" y="2166"/>
                        <a:pt x="6985" y="2377"/>
                        <a:pt x="7333" y="2708"/>
                      </a:cubicBezTo>
                      <a:cubicBezTo>
                        <a:pt x="7435" y="2678"/>
                        <a:pt x="7545" y="2661"/>
                        <a:pt x="7660" y="2661"/>
                      </a:cubicBezTo>
                      <a:lnTo>
                        <a:pt x="7869" y="2661"/>
                      </a:lnTo>
                      <a:lnTo>
                        <a:pt x="7996" y="2092"/>
                      </a:lnTo>
                      <a:cubicBezTo>
                        <a:pt x="7869" y="2062"/>
                        <a:pt x="7748" y="2006"/>
                        <a:pt x="7640" y="1928"/>
                      </a:cubicBezTo>
                      <a:cubicBezTo>
                        <a:pt x="7328" y="1701"/>
                        <a:pt x="7175" y="1325"/>
                        <a:pt x="7238" y="944"/>
                      </a:cubicBezTo>
                      <a:lnTo>
                        <a:pt x="7298" y="602"/>
                      </a:lnTo>
                      <a:lnTo>
                        <a:pt x="5486" y="602"/>
                      </a:lnTo>
                      <a:lnTo>
                        <a:pt x="5486" y="0"/>
                      </a:lnTo>
                      <a:cubicBezTo>
                        <a:pt x="5204" y="101"/>
                        <a:pt x="4905" y="154"/>
                        <a:pt x="4590" y="154"/>
                      </a:cubicBezTo>
                      <a:cubicBezTo>
                        <a:pt x="4277" y="154"/>
                        <a:pt x="3974" y="101"/>
                        <a:pt x="369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309" name="Google Shape;309;p46"/>
          <p:cNvGrpSpPr/>
          <p:nvPr/>
        </p:nvGrpSpPr>
        <p:grpSpPr>
          <a:xfrm rot="-540270">
            <a:off x="6183095" y="2088267"/>
            <a:ext cx="3980306" cy="3980306"/>
            <a:chOff x="-970117" y="-4913809"/>
            <a:chExt cx="3980613" cy="3980613"/>
          </a:xfrm>
        </p:grpSpPr>
        <p:pic>
          <p:nvPicPr>
            <p:cNvPr id="310" name="Google Shape;310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60002">
              <a:off x="-970117" y="-4913809"/>
              <a:ext cx="3980613" cy="39806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2" name="Google Shape;312;p46"/>
            <p:cNvGrpSpPr/>
            <p:nvPr/>
          </p:nvGrpSpPr>
          <p:grpSpPr>
            <a:xfrm>
              <a:off x="766829" y="-2855764"/>
              <a:ext cx="506700" cy="506700"/>
              <a:chOff x="766829" y="-2855764"/>
              <a:chExt cx="506700" cy="506700"/>
            </a:xfrm>
          </p:grpSpPr>
          <p:sp>
            <p:nvSpPr>
              <p:cNvPr id="313" name="Google Shape;313;p46"/>
              <p:cNvSpPr/>
              <p:nvPr/>
            </p:nvSpPr>
            <p:spPr>
              <a:xfrm rot="1326797">
                <a:off x="825725" y="-2796867"/>
                <a:ext cx="388908" cy="38890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14" name="Google Shape;314;p46"/>
              <p:cNvGrpSpPr/>
              <p:nvPr/>
            </p:nvGrpSpPr>
            <p:grpSpPr>
              <a:xfrm>
                <a:off x="890652" y="-2731775"/>
                <a:ext cx="259054" cy="258694"/>
                <a:chOff x="5267075" y="3384700"/>
                <a:chExt cx="287200" cy="286800"/>
              </a:xfrm>
            </p:grpSpPr>
            <p:sp>
              <p:nvSpPr>
                <p:cNvPr id="315" name="Google Shape;315;p46"/>
                <p:cNvSpPr/>
                <p:nvPr/>
              </p:nvSpPr>
              <p:spPr>
                <a:xfrm>
                  <a:off x="5297825" y="3479900"/>
                  <a:ext cx="16850" cy="3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1345" extrusionOk="0">
                      <a:moveTo>
                        <a:pt x="674" y="0"/>
                      </a:moveTo>
                      <a:cubicBezTo>
                        <a:pt x="301" y="0"/>
                        <a:pt x="1" y="303"/>
                        <a:pt x="1" y="673"/>
                      </a:cubicBezTo>
                      <a:cubicBezTo>
                        <a:pt x="1" y="1044"/>
                        <a:pt x="301" y="1345"/>
                        <a:pt x="674" y="1345"/>
                      </a:cubicBezTo>
                      <a:lnTo>
                        <a:pt x="6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6" name="Google Shape;316;p46"/>
                <p:cNvSpPr/>
                <p:nvPr/>
              </p:nvSpPr>
              <p:spPr>
                <a:xfrm>
                  <a:off x="5267075" y="3583450"/>
                  <a:ext cx="89225" cy="8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9" h="3520" extrusionOk="0">
                      <a:moveTo>
                        <a:pt x="1904" y="1"/>
                      </a:moveTo>
                      <a:lnTo>
                        <a:pt x="1904" y="3"/>
                      </a:lnTo>
                      <a:cubicBezTo>
                        <a:pt x="852" y="3"/>
                        <a:pt x="0" y="856"/>
                        <a:pt x="0" y="1907"/>
                      </a:cubicBezTo>
                      <a:lnTo>
                        <a:pt x="0" y="3184"/>
                      </a:lnTo>
                      <a:cubicBezTo>
                        <a:pt x="0" y="3370"/>
                        <a:pt x="150" y="3519"/>
                        <a:pt x="334" y="3519"/>
                      </a:cubicBezTo>
                      <a:lnTo>
                        <a:pt x="3568" y="3519"/>
                      </a:lnTo>
                      <a:lnTo>
                        <a:pt x="257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7" name="Google Shape;317;p46"/>
                <p:cNvSpPr/>
                <p:nvPr/>
              </p:nvSpPr>
              <p:spPr>
                <a:xfrm>
                  <a:off x="5363775" y="3635900"/>
                  <a:ext cx="36100" cy="3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4" h="1422" extrusionOk="0">
                      <a:moveTo>
                        <a:pt x="1" y="1"/>
                      </a:moveTo>
                      <a:lnTo>
                        <a:pt x="400" y="1421"/>
                      </a:lnTo>
                      <a:lnTo>
                        <a:pt x="1045" y="1421"/>
                      </a:lnTo>
                      <a:lnTo>
                        <a:pt x="1444" y="1"/>
                      </a:lnTo>
                      <a:lnTo>
                        <a:pt x="1444" y="1"/>
                      </a:lnTo>
                      <a:cubicBezTo>
                        <a:pt x="1221" y="93"/>
                        <a:pt x="975" y="144"/>
                        <a:pt x="719" y="144"/>
                      </a:cubicBezTo>
                      <a:cubicBezTo>
                        <a:pt x="466" y="144"/>
                        <a:pt x="222" y="93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8" name="Google Shape;318;p46"/>
                <p:cNvSpPr/>
                <p:nvPr/>
              </p:nvSpPr>
              <p:spPr>
                <a:xfrm>
                  <a:off x="5331450" y="3457525"/>
                  <a:ext cx="100825" cy="10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4146" extrusionOk="0">
                      <a:moveTo>
                        <a:pt x="2466" y="2237"/>
                      </a:moveTo>
                      <a:cubicBezTo>
                        <a:pt x="2536" y="2237"/>
                        <a:pt x="2607" y="2260"/>
                        <a:pt x="2667" y="2305"/>
                      </a:cubicBezTo>
                      <a:cubicBezTo>
                        <a:pt x="2813" y="2418"/>
                        <a:pt x="2843" y="2629"/>
                        <a:pt x="2733" y="2776"/>
                      </a:cubicBezTo>
                      <a:cubicBezTo>
                        <a:pt x="2536" y="3040"/>
                        <a:pt x="2231" y="3134"/>
                        <a:pt x="2017" y="3134"/>
                      </a:cubicBezTo>
                      <a:cubicBezTo>
                        <a:pt x="1687" y="3134"/>
                        <a:pt x="1431" y="2950"/>
                        <a:pt x="1300" y="2776"/>
                      </a:cubicBezTo>
                      <a:cubicBezTo>
                        <a:pt x="1188" y="2629"/>
                        <a:pt x="1218" y="2418"/>
                        <a:pt x="1368" y="2305"/>
                      </a:cubicBezTo>
                      <a:cubicBezTo>
                        <a:pt x="1428" y="2260"/>
                        <a:pt x="1499" y="2238"/>
                        <a:pt x="1569" y="2238"/>
                      </a:cubicBezTo>
                      <a:cubicBezTo>
                        <a:pt x="1671" y="2238"/>
                        <a:pt x="1772" y="2284"/>
                        <a:pt x="1838" y="2373"/>
                      </a:cubicBezTo>
                      <a:cubicBezTo>
                        <a:pt x="1843" y="2377"/>
                        <a:pt x="1910" y="2461"/>
                        <a:pt x="2017" y="2461"/>
                      </a:cubicBezTo>
                      <a:cubicBezTo>
                        <a:pt x="2023" y="2461"/>
                        <a:pt x="2133" y="2459"/>
                        <a:pt x="2197" y="2373"/>
                      </a:cubicBezTo>
                      <a:cubicBezTo>
                        <a:pt x="2263" y="2284"/>
                        <a:pt x="2364" y="2237"/>
                        <a:pt x="2466" y="2237"/>
                      </a:cubicBezTo>
                      <a:close/>
                      <a:moveTo>
                        <a:pt x="1185" y="1"/>
                      </a:moveTo>
                      <a:cubicBezTo>
                        <a:pt x="1040" y="516"/>
                        <a:pt x="563" y="895"/>
                        <a:pt x="0" y="895"/>
                      </a:cubicBezTo>
                      <a:lnTo>
                        <a:pt x="0" y="2129"/>
                      </a:lnTo>
                      <a:cubicBezTo>
                        <a:pt x="0" y="3243"/>
                        <a:pt x="905" y="4145"/>
                        <a:pt x="2017" y="4145"/>
                      </a:cubicBezTo>
                      <a:cubicBezTo>
                        <a:pt x="3130" y="4145"/>
                        <a:pt x="4033" y="3243"/>
                        <a:pt x="4033" y="2129"/>
                      </a:cubicBezTo>
                      <a:lnTo>
                        <a:pt x="4033" y="895"/>
                      </a:lnTo>
                      <a:cubicBezTo>
                        <a:pt x="3468" y="895"/>
                        <a:pt x="2993" y="514"/>
                        <a:pt x="28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9" name="Google Shape;319;p46"/>
                <p:cNvSpPr/>
                <p:nvPr/>
              </p:nvSpPr>
              <p:spPr>
                <a:xfrm>
                  <a:off x="5447350" y="3646200"/>
                  <a:ext cx="10645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8" h="1010" extrusionOk="0">
                      <a:moveTo>
                        <a:pt x="449" y="0"/>
                      </a:moveTo>
                      <a:cubicBezTo>
                        <a:pt x="201" y="0"/>
                        <a:pt x="0" y="201"/>
                        <a:pt x="0" y="449"/>
                      </a:cubicBezTo>
                      <a:lnTo>
                        <a:pt x="0" y="674"/>
                      </a:lnTo>
                      <a:cubicBezTo>
                        <a:pt x="0" y="860"/>
                        <a:pt x="152" y="1009"/>
                        <a:pt x="336" y="1009"/>
                      </a:cubicBezTo>
                      <a:lnTo>
                        <a:pt x="3920" y="1009"/>
                      </a:lnTo>
                      <a:cubicBezTo>
                        <a:pt x="4109" y="1009"/>
                        <a:pt x="4256" y="858"/>
                        <a:pt x="4256" y="674"/>
                      </a:cubicBezTo>
                      <a:lnTo>
                        <a:pt x="4256" y="449"/>
                      </a:lnTo>
                      <a:cubicBezTo>
                        <a:pt x="4258" y="203"/>
                        <a:pt x="4057" y="0"/>
                        <a:pt x="38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0" name="Google Shape;320;p46"/>
                <p:cNvSpPr/>
                <p:nvPr/>
              </p:nvSpPr>
              <p:spPr>
                <a:xfrm>
                  <a:off x="5311375" y="3384700"/>
                  <a:ext cx="140450" cy="7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8" h="3141" extrusionOk="0">
                      <a:moveTo>
                        <a:pt x="353" y="1"/>
                      </a:moveTo>
                      <a:cubicBezTo>
                        <a:pt x="236" y="1"/>
                        <a:pt x="128" y="62"/>
                        <a:pt x="66" y="161"/>
                      </a:cubicBezTo>
                      <a:cubicBezTo>
                        <a:pt x="5" y="259"/>
                        <a:pt x="1" y="382"/>
                        <a:pt x="52" y="488"/>
                      </a:cubicBezTo>
                      <a:lnTo>
                        <a:pt x="576" y="1536"/>
                      </a:lnTo>
                      <a:cubicBezTo>
                        <a:pt x="230" y="1780"/>
                        <a:pt x="15" y="2179"/>
                        <a:pt x="15" y="2617"/>
                      </a:cubicBezTo>
                      <a:lnTo>
                        <a:pt x="15" y="3141"/>
                      </a:lnTo>
                      <a:lnTo>
                        <a:pt x="799" y="3141"/>
                      </a:lnTo>
                      <a:cubicBezTo>
                        <a:pt x="1110" y="3137"/>
                        <a:pt x="1362" y="2885"/>
                        <a:pt x="1362" y="2576"/>
                      </a:cubicBezTo>
                      <a:cubicBezTo>
                        <a:pt x="1362" y="2388"/>
                        <a:pt x="1514" y="2240"/>
                        <a:pt x="1698" y="2240"/>
                      </a:cubicBezTo>
                      <a:lnTo>
                        <a:pt x="3939" y="2240"/>
                      </a:lnTo>
                      <a:cubicBezTo>
                        <a:pt x="4125" y="2240"/>
                        <a:pt x="4273" y="2392"/>
                        <a:pt x="4273" y="2576"/>
                      </a:cubicBezTo>
                      <a:cubicBezTo>
                        <a:pt x="4273" y="2885"/>
                        <a:pt x="4525" y="3135"/>
                        <a:pt x="4834" y="3135"/>
                      </a:cubicBezTo>
                      <a:lnTo>
                        <a:pt x="5618" y="3135"/>
                      </a:lnTo>
                      <a:lnTo>
                        <a:pt x="5618" y="2801"/>
                      </a:lnTo>
                      <a:cubicBezTo>
                        <a:pt x="5618" y="1256"/>
                        <a:pt x="4361" y="1"/>
                        <a:pt x="281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1" name="Google Shape;321;p46"/>
                <p:cNvSpPr/>
                <p:nvPr/>
              </p:nvSpPr>
              <p:spPr>
                <a:xfrm>
                  <a:off x="5449050" y="3479900"/>
                  <a:ext cx="16850" cy="3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" h="1345" extrusionOk="0">
                      <a:moveTo>
                        <a:pt x="0" y="0"/>
                      </a:moveTo>
                      <a:lnTo>
                        <a:pt x="0" y="1345"/>
                      </a:lnTo>
                      <a:cubicBezTo>
                        <a:pt x="371" y="1345"/>
                        <a:pt x="673" y="1042"/>
                        <a:pt x="673" y="671"/>
                      </a:cubicBezTo>
                      <a:cubicBezTo>
                        <a:pt x="673" y="301"/>
                        <a:pt x="37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2" name="Google Shape;322;p46"/>
                <p:cNvSpPr/>
                <p:nvPr/>
              </p:nvSpPr>
              <p:spPr>
                <a:xfrm>
                  <a:off x="5349050" y="3574050"/>
                  <a:ext cx="65675" cy="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7" h="1949" extrusionOk="0">
                      <a:moveTo>
                        <a:pt x="418" y="0"/>
                      </a:moveTo>
                      <a:lnTo>
                        <a:pt x="418" y="379"/>
                      </a:lnTo>
                      <a:lnTo>
                        <a:pt x="0" y="379"/>
                      </a:lnTo>
                      <a:lnTo>
                        <a:pt x="287" y="1392"/>
                      </a:lnTo>
                      <a:cubicBezTo>
                        <a:pt x="508" y="1726"/>
                        <a:pt x="885" y="1949"/>
                        <a:pt x="1317" y="1949"/>
                      </a:cubicBezTo>
                      <a:cubicBezTo>
                        <a:pt x="1746" y="1949"/>
                        <a:pt x="2125" y="1728"/>
                        <a:pt x="2344" y="1392"/>
                      </a:cubicBezTo>
                      <a:lnTo>
                        <a:pt x="2627" y="379"/>
                      </a:lnTo>
                      <a:lnTo>
                        <a:pt x="2209" y="379"/>
                      </a:lnTo>
                      <a:lnTo>
                        <a:pt x="2209" y="0"/>
                      </a:lnTo>
                      <a:cubicBezTo>
                        <a:pt x="1927" y="101"/>
                        <a:pt x="1628" y="154"/>
                        <a:pt x="1313" y="154"/>
                      </a:cubicBezTo>
                      <a:cubicBezTo>
                        <a:pt x="999" y="154"/>
                        <a:pt x="696" y="101"/>
                        <a:pt x="4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3" name="Google Shape;323;p46"/>
                <p:cNvSpPr/>
                <p:nvPr/>
              </p:nvSpPr>
              <p:spPr>
                <a:xfrm>
                  <a:off x="5446775" y="3497175"/>
                  <a:ext cx="107500" cy="13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5293" extrusionOk="0">
                      <a:moveTo>
                        <a:pt x="2144" y="1"/>
                      </a:moveTo>
                      <a:cubicBezTo>
                        <a:pt x="2017" y="1"/>
                        <a:pt x="1898" y="73"/>
                        <a:pt x="1843" y="187"/>
                      </a:cubicBezTo>
                      <a:lnTo>
                        <a:pt x="1366" y="1151"/>
                      </a:lnTo>
                      <a:lnTo>
                        <a:pt x="302" y="1305"/>
                      </a:lnTo>
                      <a:cubicBezTo>
                        <a:pt x="185" y="1323"/>
                        <a:pt x="81" y="1411"/>
                        <a:pt x="40" y="1534"/>
                      </a:cubicBezTo>
                      <a:cubicBezTo>
                        <a:pt x="1" y="1657"/>
                        <a:pt x="32" y="1790"/>
                        <a:pt x="124" y="1878"/>
                      </a:cubicBezTo>
                      <a:lnTo>
                        <a:pt x="893" y="2629"/>
                      </a:lnTo>
                      <a:lnTo>
                        <a:pt x="713" y="3687"/>
                      </a:lnTo>
                      <a:cubicBezTo>
                        <a:pt x="693" y="3812"/>
                        <a:pt x="744" y="3941"/>
                        <a:pt x="846" y="4015"/>
                      </a:cubicBezTo>
                      <a:cubicBezTo>
                        <a:pt x="905" y="4057"/>
                        <a:pt x="974" y="4078"/>
                        <a:pt x="1044" y="4078"/>
                      </a:cubicBezTo>
                      <a:cubicBezTo>
                        <a:pt x="1097" y="4078"/>
                        <a:pt x="1150" y="4066"/>
                        <a:pt x="1198" y="4041"/>
                      </a:cubicBezTo>
                      <a:lnTo>
                        <a:pt x="1710" y="3771"/>
                      </a:lnTo>
                      <a:lnTo>
                        <a:pt x="1710" y="3771"/>
                      </a:lnTo>
                      <a:lnTo>
                        <a:pt x="1364" y="5292"/>
                      </a:lnTo>
                      <a:lnTo>
                        <a:pt x="2934" y="5292"/>
                      </a:lnTo>
                      <a:lnTo>
                        <a:pt x="2588" y="3771"/>
                      </a:lnTo>
                      <a:lnTo>
                        <a:pt x="3100" y="4041"/>
                      </a:lnTo>
                      <a:cubicBezTo>
                        <a:pt x="3149" y="4066"/>
                        <a:pt x="3202" y="4078"/>
                        <a:pt x="3255" y="4078"/>
                      </a:cubicBezTo>
                      <a:cubicBezTo>
                        <a:pt x="3325" y="4078"/>
                        <a:pt x="3395" y="4058"/>
                        <a:pt x="3452" y="4015"/>
                      </a:cubicBezTo>
                      <a:cubicBezTo>
                        <a:pt x="3554" y="3941"/>
                        <a:pt x="3610" y="3812"/>
                        <a:pt x="3585" y="3687"/>
                      </a:cubicBezTo>
                      <a:lnTo>
                        <a:pt x="3405" y="2629"/>
                      </a:lnTo>
                      <a:lnTo>
                        <a:pt x="4175" y="1878"/>
                      </a:lnTo>
                      <a:cubicBezTo>
                        <a:pt x="4267" y="1790"/>
                        <a:pt x="4299" y="1657"/>
                        <a:pt x="4258" y="1534"/>
                      </a:cubicBezTo>
                      <a:cubicBezTo>
                        <a:pt x="4220" y="1411"/>
                        <a:pt x="4113" y="1323"/>
                        <a:pt x="3988" y="1305"/>
                      </a:cubicBezTo>
                      <a:lnTo>
                        <a:pt x="2924" y="1151"/>
                      </a:lnTo>
                      <a:lnTo>
                        <a:pt x="2447" y="187"/>
                      </a:lnTo>
                      <a:cubicBezTo>
                        <a:pt x="2392" y="73"/>
                        <a:pt x="2273" y="1"/>
                        <a:pt x="214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4" name="Google Shape;324;p46"/>
                <p:cNvSpPr/>
                <p:nvPr/>
              </p:nvSpPr>
              <p:spPr>
                <a:xfrm>
                  <a:off x="5407325" y="3583500"/>
                  <a:ext cx="59650" cy="8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520" extrusionOk="0">
                      <a:moveTo>
                        <a:pt x="992" y="1"/>
                      </a:moveTo>
                      <a:lnTo>
                        <a:pt x="1" y="3520"/>
                      </a:lnTo>
                      <a:lnTo>
                        <a:pt x="985" y="3520"/>
                      </a:lnTo>
                      <a:cubicBezTo>
                        <a:pt x="946" y="3415"/>
                        <a:pt x="926" y="3303"/>
                        <a:pt x="926" y="3184"/>
                      </a:cubicBezTo>
                      <a:lnTo>
                        <a:pt x="926" y="2959"/>
                      </a:lnTo>
                      <a:cubicBezTo>
                        <a:pt x="930" y="2341"/>
                        <a:pt x="1432" y="1839"/>
                        <a:pt x="2050" y="1839"/>
                      </a:cubicBezTo>
                      <a:lnTo>
                        <a:pt x="2256" y="1839"/>
                      </a:lnTo>
                      <a:lnTo>
                        <a:pt x="2385" y="1270"/>
                      </a:lnTo>
                      <a:cubicBezTo>
                        <a:pt x="2256" y="1239"/>
                        <a:pt x="2138" y="1184"/>
                        <a:pt x="2029" y="1106"/>
                      </a:cubicBezTo>
                      <a:cubicBezTo>
                        <a:pt x="1718" y="879"/>
                        <a:pt x="1565" y="502"/>
                        <a:pt x="1628" y="122"/>
                      </a:cubicBezTo>
                      <a:lnTo>
                        <a:pt x="164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grpSp>
        <p:nvGrpSpPr>
          <p:cNvPr id="37" name="Grupo 36"/>
          <p:cNvGrpSpPr/>
          <p:nvPr/>
        </p:nvGrpSpPr>
        <p:grpSpPr>
          <a:xfrm>
            <a:off x="3357155" y="1571366"/>
            <a:ext cx="2564319" cy="3116549"/>
            <a:chOff x="5000786" y="861123"/>
            <a:chExt cx="2834534" cy="3511277"/>
          </a:xfrm>
        </p:grpSpPr>
        <p:pic>
          <p:nvPicPr>
            <p:cNvPr id="38" name="Picture 2" descr="https://static.wixstatic.com/media/e57210_d25e4e9474eb489eb13ed6480f3e49a3~mv2.png/v1/fill/w_134,h_237,al_c,q_85,usm_0.66_1.00_0.01,enc_auto/Rachel%20Priscilla%20Ram%C3%ADrez%20Gonz%C3%A1lez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786" y="1128414"/>
              <a:ext cx="1611340" cy="284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https://static.wixstatic.com/media/e57210_d05f1322248d42e8851057b0bdc49640~mv2.png/v1/fill/w_141,h_292,al_c,q_85,usm_0.66_1.00_0.01,enc_auto/Ashlyng%20Nahomi%20Rivera%20Mart%C3%ADnez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806" y="861123"/>
              <a:ext cx="1695514" cy="351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9629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612" y="271150"/>
            <a:ext cx="2507763" cy="4337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9625" y="271150"/>
            <a:ext cx="2507763" cy="43374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1" name="Google Shape;691;p60"/>
          <p:cNvGrpSpPr/>
          <p:nvPr/>
        </p:nvGrpSpPr>
        <p:grpSpPr>
          <a:xfrm>
            <a:off x="3047463" y="3800128"/>
            <a:ext cx="3049063" cy="808445"/>
            <a:chOff x="3047463" y="3800128"/>
            <a:chExt cx="3049063" cy="808445"/>
          </a:xfrm>
        </p:grpSpPr>
        <p:pic>
          <p:nvPicPr>
            <p:cNvPr id="692" name="Google Shape;692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47463" y="3800128"/>
              <a:ext cx="866200" cy="80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775084" y="3800128"/>
              <a:ext cx="866200" cy="80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02705" y="3800128"/>
              <a:ext cx="866200" cy="808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30325" y="3800128"/>
              <a:ext cx="866200" cy="8084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6" name="Google Shape;696;p60"/>
          <p:cNvSpPr txBox="1">
            <a:spLocks noGrp="1"/>
          </p:cNvSpPr>
          <p:nvPr>
            <p:ph type="title"/>
          </p:nvPr>
        </p:nvSpPr>
        <p:spPr>
          <a:xfrm>
            <a:off x="1467134" y="2270603"/>
            <a:ext cx="6348300" cy="13804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/>
              <a:t>MENCIONES</a:t>
            </a:r>
            <a:endParaRPr sz="66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271534" y="637736"/>
            <a:ext cx="2462341" cy="1483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57"/>
          <p:cNvGrpSpPr/>
          <p:nvPr/>
        </p:nvGrpSpPr>
        <p:grpSpPr>
          <a:xfrm>
            <a:off x="-432191" y="422994"/>
            <a:ext cx="5065861" cy="5184822"/>
            <a:chOff x="4679301" y="669967"/>
            <a:chExt cx="4065101" cy="4197419"/>
          </a:xfrm>
        </p:grpSpPr>
        <p:pic>
          <p:nvPicPr>
            <p:cNvPr id="628" name="Google Shape;628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79301" y="3126390"/>
              <a:ext cx="4065101" cy="17409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9" name="Google Shape;629;p57"/>
            <p:cNvGrpSpPr/>
            <p:nvPr/>
          </p:nvGrpSpPr>
          <p:grpSpPr>
            <a:xfrm>
              <a:off x="5018832" y="669967"/>
              <a:ext cx="3515121" cy="2984218"/>
              <a:chOff x="5032567" y="669967"/>
              <a:chExt cx="3515121" cy="2984218"/>
            </a:xfrm>
          </p:grpSpPr>
          <p:pic>
            <p:nvPicPr>
              <p:cNvPr id="630" name="Google Shape;630;p57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032567" y="685882"/>
                <a:ext cx="1322050" cy="27946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1" name="Google Shape;631;p5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225638" y="669967"/>
                <a:ext cx="1322050" cy="28265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32" name="Google Shape;632;p5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311003" y="2880302"/>
                <a:ext cx="829165" cy="77388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4" name="Google Shape;634;p57"/>
          <p:cNvSpPr txBox="1">
            <a:spLocks noGrp="1"/>
          </p:cNvSpPr>
          <p:nvPr>
            <p:ph type="title"/>
          </p:nvPr>
        </p:nvSpPr>
        <p:spPr>
          <a:xfrm>
            <a:off x="4371412" y="418830"/>
            <a:ext cx="4059363" cy="1550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Aporte a la Cultura </a:t>
            </a:r>
            <a:r>
              <a:rPr lang="en" sz="3200" b="1" dirty="0"/>
              <a:t>A</a:t>
            </a:r>
            <a:r>
              <a:rPr lang="en" sz="3200" b="1" dirty="0" smtClean="0"/>
              <a:t>utóctona</a:t>
            </a:r>
            <a:br>
              <a:rPr lang="en" sz="3200" b="1" dirty="0" smtClean="0"/>
            </a:br>
            <a:r>
              <a:rPr lang="en" sz="3200" b="1" dirty="0" smtClean="0"/>
              <a:t>Especialidad</a:t>
            </a:r>
            <a:endParaRPr sz="3200" b="1" dirty="0"/>
          </a:p>
        </p:txBody>
      </p:sp>
      <p:sp>
        <p:nvSpPr>
          <p:cNvPr id="637" name="Google Shape;637;p57"/>
          <p:cNvSpPr txBox="1">
            <a:spLocks noGrp="1"/>
          </p:cNvSpPr>
          <p:nvPr>
            <p:ph type="subTitle" idx="3"/>
          </p:nvPr>
        </p:nvSpPr>
        <p:spPr>
          <a:xfrm>
            <a:off x="4633669" y="2901304"/>
            <a:ext cx="3756038" cy="11119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17. </a:t>
            </a:r>
            <a:r>
              <a:rPr lang="es-CR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Vamos a conocer Abangares</a:t>
            </a:r>
            <a:r>
              <a:rPr lang="en" b="1" dirty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. CTP de Abangares</a:t>
            </a:r>
            <a:endParaRPr b="1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50753" y="604765"/>
            <a:ext cx="2107316" cy="2729422"/>
            <a:chOff x="1050753" y="604765"/>
            <a:chExt cx="2107316" cy="2729422"/>
          </a:xfrm>
        </p:grpSpPr>
        <p:pic>
          <p:nvPicPr>
            <p:cNvPr id="1026" name="Picture 2" descr="https://static.wixstatic.com/media/e57210_b7ce68c0378c4c039fc34381eb0d1110~mv2.png/v1/fill/w_71,h_241,al_c,q_85,usm_0.66_1.00_0.01,enc_auto/foto%20Yerling%20Guill%C3%A9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753" y="637271"/>
              <a:ext cx="781407" cy="2652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tatic.wixstatic.com/media/e57210_943e6505eafa41c5bf5c69e921b99acd~mv2.png/v1/crop/x_248,y_0,w_1208,h_4000/fill/w_75,h_248,al_c,q_85,usm_0.66_1.00_0.01,enc_auto/Foto%20Venus%20Gutierrez%20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954" y="604765"/>
              <a:ext cx="825430" cy="2729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static.wixstatic.com/media/e57210_a23362e6b88a473bab6c4203de982859~mv2.png/v1/fill/w_66,h_241,al_c,q_85,usm_0.66_1.00_0.01,enc_auto/Foto%20Gerald%20Arroy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691" y="648469"/>
              <a:ext cx="726378" cy="2652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639612"/>
            <a:ext cx="702825" cy="4235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0" y="306582"/>
            <a:ext cx="2352619" cy="406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737" y="306582"/>
            <a:ext cx="2352619" cy="406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611" y="3343736"/>
            <a:ext cx="7717499" cy="2215217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5"/>
          <p:cNvSpPr txBox="1">
            <a:spLocks noGrp="1"/>
          </p:cNvSpPr>
          <p:nvPr>
            <p:ph type="title"/>
          </p:nvPr>
        </p:nvSpPr>
        <p:spPr>
          <a:xfrm>
            <a:off x="1615217" y="0"/>
            <a:ext cx="5913581" cy="16335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Responsabililad Ambiental Especialidad</a:t>
            </a:r>
            <a:endParaRPr sz="4000" dirty="0"/>
          </a:p>
        </p:txBody>
      </p:sp>
      <p:sp>
        <p:nvSpPr>
          <p:cNvPr id="794" name="Google Shape;794;p65"/>
          <p:cNvSpPr txBox="1">
            <a:spLocks noGrp="1"/>
          </p:cNvSpPr>
          <p:nvPr>
            <p:ph type="subTitle" idx="1"/>
          </p:nvPr>
        </p:nvSpPr>
        <p:spPr>
          <a:xfrm>
            <a:off x="1615217" y="3959344"/>
            <a:ext cx="5651400" cy="4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s-CR" sz="2400" b="1" dirty="0">
                <a:solidFill>
                  <a:schemeClr val="dk2"/>
                </a:solidFill>
              </a:rPr>
              <a:t>115. </a:t>
            </a:r>
            <a:r>
              <a:rPr lang="es-CR" sz="2400" b="1" dirty="0" err="1">
                <a:solidFill>
                  <a:schemeClr val="dk2"/>
                </a:solidFill>
              </a:rPr>
              <a:t>KleanSpa</a:t>
            </a:r>
            <a:r>
              <a:rPr lang="es-CR" sz="2400" b="1" dirty="0">
                <a:solidFill>
                  <a:schemeClr val="dk2"/>
                </a:solidFill>
              </a:rPr>
              <a:t>. IPEC de </a:t>
            </a:r>
            <a:r>
              <a:rPr lang="es-CR" sz="2400" b="1" dirty="0" err="1">
                <a:solidFill>
                  <a:schemeClr val="dk2"/>
                </a:solidFill>
              </a:rPr>
              <a:t>Barva</a:t>
            </a:r>
            <a:endParaRPr lang="es-CR" sz="2400" b="1" dirty="0">
              <a:solidFill>
                <a:schemeClr val="dk2"/>
              </a:solidFill>
            </a:endParaRPr>
          </a:p>
        </p:txBody>
      </p:sp>
      <p:pic>
        <p:nvPicPr>
          <p:cNvPr id="2050" name="Picture 2" descr="https://static.wixstatic.com/media/e57210_cd03814532644e07a2374812065a98ea~mv2.png/v1/fill/w_260,h_268,al_c,q_85,usm_0.66_1.00_0.01,enc_auto/10_%20KleanSpa%20Integrantes%20IPEC%20Barv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94" y="1193330"/>
            <a:ext cx="2683446" cy="27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210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0" y="306582"/>
            <a:ext cx="2352619" cy="406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737" y="306582"/>
            <a:ext cx="2352619" cy="406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611" y="3343736"/>
            <a:ext cx="7717499" cy="2215217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5"/>
          <p:cNvSpPr txBox="1">
            <a:spLocks noGrp="1"/>
          </p:cNvSpPr>
          <p:nvPr>
            <p:ph type="title"/>
          </p:nvPr>
        </p:nvSpPr>
        <p:spPr>
          <a:xfrm>
            <a:off x="1615217" y="0"/>
            <a:ext cx="5913581" cy="2160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Responsabililad Ambiental Cooperativa</a:t>
            </a:r>
            <a:endParaRPr sz="4000" dirty="0"/>
          </a:p>
        </p:txBody>
      </p:sp>
      <p:sp>
        <p:nvSpPr>
          <p:cNvPr id="794" name="Google Shape;794;p65"/>
          <p:cNvSpPr txBox="1">
            <a:spLocks noGrp="1"/>
          </p:cNvSpPr>
          <p:nvPr>
            <p:ph type="subTitle" idx="1"/>
          </p:nvPr>
        </p:nvSpPr>
        <p:spPr>
          <a:xfrm>
            <a:off x="1679831" y="3860414"/>
            <a:ext cx="5784352" cy="8218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sz="2200" b="1" dirty="0" smtClean="0">
                <a:solidFill>
                  <a:schemeClr val="dk2"/>
                </a:solidFill>
              </a:rPr>
              <a:t>145. </a:t>
            </a:r>
            <a:r>
              <a:rPr lang="es-CR" sz="2200" b="1" dirty="0">
                <a:solidFill>
                  <a:schemeClr val="dk2"/>
                </a:solidFill>
              </a:rPr>
              <a:t>Viveros </a:t>
            </a:r>
            <a:r>
              <a:rPr lang="es-CR" sz="2200" b="1" dirty="0" smtClean="0">
                <a:solidFill>
                  <a:schemeClr val="dk2"/>
                </a:solidFill>
              </a:rPr>
              <a:t>Hidropónicos </a:t>
            </a:r>
            <a:r>
              <a:rPr lang="es-CR" sz="2200" b="1" dirty="0">
                <a:solidFill>
                  <a:schemeClr val="dk2"/>
                </a:solidFill>
              </a:rPr>
              <a:t>COOPEAGROCREATIVA </a:t>
            </a:r>
            <a:r>
              <a:rPr lang="es-CR" sz="2200" b="1" dirty="0" smtClean="0">
                <a:solidFill>
                  <a:schemeClr val="dk2"/>
                </a:solidFill>
              </a:rPr>
              <a:t>R.L. </a:t>
            </a:r>
            <a:r>
              <a:rPr lang="en" sz="2200" b="1" dirty="0" smtClean="0">
                <a:solidFill>
                  <a:schemeClr val="dk2"/>
                </a:solidFill>
              </a:rPr>
              <a:t>CTP de Osa</a:t>
            </a:r>
            <a:endParaRPr sz="2200" b="1" dirty="0">
              <a:solidFill>
                <a:schemeClr val="dk2"/>
              </a:solidFill>
            </a:endParaRPr>
          </a:p>
        </p:txBody>
      </p:sp>
      <p:pic>
        <p:nvPicPr>
          <p:cNvPr id="3074" name="Picture 2" descr="https://static.wixstatic.com/media/e57210_d5293ba7b47a449a9eae6df15df910ac~mv2.png/v1/crop/x_150,y_273,w_432,h_793/fill/w_147,h_270,al_c,q_85,usm_0.66_1.00_0.01,enc_auto/Estudiantes%20pn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39" y="1159209"/>
            <a:ext cx="1470656" cy="270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9"/>
          <p:cNvSpPr txBox="1">
            <a:spLocks noGrp="1"/>
          </p:cNvSpPr>
          <p:nvPr>
            <p:ph type="title"/>
          </p:nvPr>
        </p:nvSpPr>
        <p:spPr>
          <a:xfrm>
            <a:off x="559111" y="184223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IMPACTO SOCIAL ESPECIALIDAD</a:t>
            </a:r>
            <a:endParaRPr sz="3200" b="1" dirty="0"/>
          </a:p>
        </p:txBody>
      </p:sp>
      <p:sp>
        <p:nvSpPr>
          <p:cNvPr id="842" name="Google Shape;842;p69"/>
          <p:cNvSpPr txBox="1">
            <a:spLocks noGrp="1"/>
          </p:cNvSpPr>
          <p:nvPr>
            <p:ph type="subTitle" idx="1"/>
          </p:nvPr>
        </p:nvSpPr>
        <p:spPr>
          <a:xfrm>
            <a:off x="5879888" y="4063538"/>
            <a:ext cx="2533200" cy="5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 smtClean="0"/>
              <a:t>103. </a:t>
            </a:r>
            <a:r>
              <a:rPr lang="es-CR" dirty="0" smtClean="0"/>
              <a:t>Concentrados </a:t>
            </a:r>
            <a:r>
              <a:rPr lang="es-CR" dirty="0"/>
              <a:t>El Buen Campo</a:t>
            </a:r>
            <a:endParaRPr dirty="0"/>
          </a:p>
        </p:txBody>
      </p:sp>
      <p:sp>
        <p:nvSpPr>
          <p:cNvPr id="843" name="Google Shape;843;p69"/>
          <p:cNvSpPr txBox="1">
            <a:spLocks noGrp="1"/>
          </p:cNvSpPr>
          <p:nvPr>
            <p:ph type="subTitle" idx="2"/>
          </p:nvPr>
        </p:nvSpPr>
        <p:spPr>
          <a:xfrm>
            <a:off x="5879888" y="4557485"/>
            <a:ext cx="2533200" cy="338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CTP de Platanar</a:t>
            </a:r>
            <a:endParaRPr sz="1800" dirty="0"/>
          </a:p>
        </p:txBody>
      </p:sp>
      <p:sp>
        <p:nvSpPr>
          <p:cNvPr id="844" name="Google Shape;844;p69"/>
          <p:cNvSpPr txBox="1">
            <a:spLocks noGrp="1"/>
          </p:cNvSpPr>
          <p:nvPr>
            <p:ph type="subTitle" idx="3"/>
          </p:nvPr>
        </p:nvSpPr>
        <p:spPr>
          <a:xfrm>
            <a:off x="730841" y="3786915"/>
            <a:ext cx="2533200" cy="52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dirty="0" smtClean="0"/>
              <a:t>28. </a:t>
            </a:r>
            <a:r>
              <a:rPr lang="es-CR" dirty="0" smtClean="0"/>
              <a:t>GLIP</a:t>
            </a:r>
            <a:r>
              <a:rPr lang="en" dirty="0" smtClean="0"/>
              <a:t> </a:t>
            </a:r>
            <a:endParaRPr dirty="0"/>
          </a:p>
        </p:txBody>
      </p:sp>
      <p:sp>
        <p:nvSpPr>
          <p:cNvPr id="845" name="Google Shape;845;p69"/>
          <p:cNvSpPr txBox="1">
            <a:spLocks noGrp="1"/>
          </p:cNvSpPr>
          <p:nvPr>
            <p:ph type="subTitle" idx="4"/>
          </p:nvPr>
        </p:nvSpPr>
        <p:spPr>
          <a:xfrm>
            <a:off x="730838" y="4309215"/>
            <a:ext cx="25332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CTP San A</a:t>
            </a:r>
            <a:r>
              <a:rPr lang="es-CR" sz="1800" dirty="0" smtClean="0"/>
              <a:t>g</a:t>
            </a:r>
            <a:r>
              <a:rPr lang="en" sz="1800" dirty="0" smtClean="0"/>
              <a:t>ustín, Ciudad de los Niños</a:t>
            </a:r>
            <a:endParaRPr sz="1800" dirty="0"/>
          </a:p>
        </p:txBody>
      </p:sp>
      <p:grpSp>
        <p:nvGrpSpPr>
          <p:cNvPr id="849" name="Google Shape;849;p69"/>
          <p:cNvGrpSpPr/>
          <p:nvPr/>
        </p:nvGrpSpPr>
        <p:grpSpPr>
          <a:xfrm>
            <a:off x="-127406" y="717546"/>
            <a:ext cx="4312144" cy="3477008"/>
            <a:chOff x="961858" y="1687771"/>
            <a:chExt cx="5052899" cy="4074302"/>
          </a:xfrm>
        </p:grpSpPr>
        <p:pic>
          <p:nvPicPr>
            <p:cNvPr id="850" name="Google Shape;850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1858" y="1687771"/>
              <a:ext cx="1608900" cy="4074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05857" y="1798050"/>
              <a:ext cx="1608900" cy="39640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Google Shape;85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1856" y="832207"/>
            <a:ext cx="1373035" cy="347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85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0965" y="926319"/>
            <a:ext cx="1373035" cy="338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static.wixstatic.com/media/e57210_026459f515594af8bfe430a4af597b89~mv2.png/v1/crop/x_0,y_1087,w_4000,h_4362/fill/w_238,h_259,al_c,q_85,usm_0.66_1.00_0.01,enc_auto/8_1%20Foto%20Fondo%20Blan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" y="946868"/>
            <a:ext cx="2715620" cy="295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5886544" y="1020903"/>
            <a:ext cx="2390067" cy="2822404"/>
            <a:chOff x="5886544" y="1020903"/>
            <a:chExt cx="2390067" cy="2822404"/>
          </a:xfrm>
        </p:grpSpPr>
        <p:pic>
          <p:nvPicPr>
            <p:cNvPr id="4100" name="Picture 4" descr="https://static.wixstatic.com/media/e57210_dff1e2a1d1444a31bab5e44c09429578~mv2.png/v1/fill/w_119,h_256,al_c,q_85,usm_0.66_1.00_0.01,enc_auto/Carlos%20Joel%20Mendoza%20Espinoz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544" y="1048942"/>
              <a:ext cx="1298943" cy="279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tatic.wixstatic.com/media/e57210_5a5ca2e4ac1f4e0093712c88d70dd9d5~mv2.png/v1/fill/w_121,h_256,al_c,q_85,usm_0.66_1.00_0.01,enc_auto/Gustavo%20Campos%20Barrantes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5837" y="1020903"/>
              <a:ext cx="1320774" cy="2794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 build="p"/>
      <p:bldP spid="843" grpId="0" build="p"/>
      <p:bldP spid="844" grpId="0" build="p"/>
      <p:bldP spid="84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9"/>
          <p:cNvSpPr txBox="1">
            <a:spLocks noGrp="1"/>
          </p:cNvSpPr>
          <p:nvPr>
            <p:ph type="title"/>
          </p:nvPr>
        </p:nvSpPr>
        <p:spPr>
          <a:xfrm>
            <a:off x="559111" y="259507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IMPACTO SOCIAL COOPERATIVA</a:t>
            </a:r>
            <a:endParaRPr sz="3200" b="1" dirty="0"/>
          </a:p>
        </p:txBody>
      </p:sp>
      <p:sp>
        <p:nvSpPr>
          <p:cNvPr id="844" name="Google Shape;844;p69"/>
          <p:cNvSpPr txBox="1">
            <a:spLocks noGrp="1"/>
          </p:cNvSpPr>
          <p:nvPr>
            <p:ph type="subTitle" idx="3"/>
          </p:nvPr>
        </p:nvSpPr>
        <p:spPr>
          <a:xfrm>
            <a:off x="2521132" y="3824521"/>
            <a:ext cx="3971886" cy="7672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" b="1" dirty="0" smtClean="0"/>
              <a:t>123. </a:t>
            </a:r>
            <a:r>
              <a:rPr lang="es-ES" b="1" dirty="0"/>
              <a:t>Proyecto </a:t>
            </a:r>
            <a:r>
              <a:rPr lang="es-ES" b="1" dirty="0" err="1"/>
              <a:t>Acuapónico</a:t>
            </a:r>
            <a:r>
              <a:rPr lang="es-ES" b="1" dirty="0"/>
              <a:t> de Siembra y Crianza</a:t>
            </a:r>
            <a:endParaRPr b="1" dirty="0"/>
          </a:p>
        </p:txBody>
      </p:sp>
      <p:sp>
        <p:nvSpPr>
          <p:cNvPr id="845" name="Google Shape;845;p69"/>
          <p:cNvSpPr txBox="1">
            <a:spLocks noGrp="1"/>
          </p:cNvSpPr>
          <p:nvPr>
            <p:ph type="subTitle" idx="4"/>
          </p:nvPr>
        </p:nvSpPr>
        <p:spPr>
          <a:xfrm>
            <a:off x="1831343" y="4497691"/>
            <a:ext cx="5351463" cy="5143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s-CR" sz="2000" b="1" dirty="0"/>
              <a:t>COOPECOLE </a:t>
            </a:r>
            <a:r>
              <a:rPr lang="es-CR" sz="2000" b="1" dirty="0" smtClean="0"/>
              <a:t>R. L. CTP de </a:t>
            </a:r>
            <a:r>
              <a:rPr lang="es-CR" sz="2000" b="1" dirty="0" err="1" smtClean="0"/>
              <a:t>Cóbano</a:t>
            </a:r>
            <a:endParaRPr sz="2000" b="1" dirty="0"/>
          </a:p>
        </p:txBody>
      </p:sp>
      <p:grpSp>
        <p:nvGrpSpPr>
          <p:cNvPr id="849" name="Google Shape;849;p69"/>
          <p:cNvGrpSpPr/>
          <p:nvPr/>
        </p:nvGrpSpPr>
        <p:grpSpPr>
          <a:xfrm>
            <a:off x="1593053" y="731154"/>
            <a:ext cx="5714781" cy="3477008"/>
            <a:chOff x="-176378" y="1798050"/>
            <a:chExt cx="6696486" cy="4074302"/>
          </a:xfrm>
        </p:grpSpPr>
        <p:pic>
          <p:nvPicPr>
            <p:cNvPr id="850" name="Google Shape;850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76378" y="1798050"/>
              <a:ext cx="1608900" cy="4074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1" name="Google Shape;851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11208" y="1798050"/>
              <a:ext cx="1608900" cy="39640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46" name="Picture 2" descr="https://static.wixstatic.com/media/e57210_6f5f48ad0214414f8e9bdb8658e2bd42~mv2.png/v1/crop/x_0,y_34,w_919,h_880/fill/w_239,h_229,al_c,q_85,usm_0.66_1.00_0.01,enc_auto/Fotograf%C3%ADa%20del%20grup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297" y="966898"/>
            <a:ext cx="3150502" cy="301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 build="p"/>
      <p:bldP spid="84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66"/>
          <p:cNvGrpSpPr/>
          <p:nvPr/>
        </p:nvGrpSpPr>
        <p:grpSpPr>
          <a:xfrm>
            <a:off x="405445" y="650407"/>
            <a:ext cx="3132045" cy="2932895"/>
            <a:chOff x="1522875" y="722050"/>
            <a:chExt cx="2800500" cy="2441350"/>
          </a:xfrm>
        </p:grpSpPr>
        <p:grpSp>
          <p:nvGrpSpPr>
            <p:cNvPr id="800" name="Google Shape;800;p66"/>
            <p:cNvGrpSpPr/>
            <p:nvPr/>
          </p:nvGrpSpPr>
          <p:grpSpPr>
            <a:xfrm>
              <a:off x="1522875" y="722050"/>
              <a:ext cx="2800500" cy="2441350"/>
              <a:chOff x="1200100" y="910175"/>
              <a:chExt cx="2800500" cy="2441350"/>
            </a:xfrm>
          </p:grpSpPr>
          <p:sp>
            <p:nvSpPr>
              <p:cNvPr id="801" name="Google Shape;801;p66"/>
              <p:cNvSpPr/>
              <p:nvPr/>
            </p:nvSpPr>
            <p:spPr>
              <a:xfrm>
                <a:off x="2272300" y="2461950"/>
                <a:ext cx="656100" cy="797700"/>
              </a:xfrm>
              <a:prstGeom prst="bevel">
                <a:avLst>
                  <a:gd name="adj" fmla="val 22584"/>
                </a:avLst>
              </a:pr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2" name="Google Shape;802;p66"/>
              <p:cNvSpPr/>
              <p:nvPr/>
            </p:nvSpPr>
            <p:spPr>
              <a:xfrm>
                <a:off x="1200100" y="910175"/>
                <a:ext cx="2800500" cy="1718700"/>
              </a:xfrm>
              <a:prstGeom prst="bevel">
                <a:avLst>
                  <a:gd name="adj" fmla="val 9834"/>
                </a:avLst>
              </a:pr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3" name="Google Shape;803;p66"/>
              <p:cNvSpPr/>
              <p:nvPr/>
            </p:nvSpPr>
            <p:spPr>
              <a:xfrm>
                <a:off x="1771750" y="3108225"/>
                <a:ext cx="1657200" cy="243300"/>
              </a:xfrm>
              <a:prstGeom prst="bevel">
                <a:avLst>
                  <a:gd name="adj" fmla="val 50000"/>
                </a:avLst>
              </a:pr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804" name="Google Shape;804;p66"/>
            <p:cNvSpPr/>
            <p:nvPr/>
          </p:nvSpPr>
          <p:spPr>
            <a:xfrm>
              <a:off x="3722638" y="2358850"/>
              <a:ext cx="315900" cy="8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05" name="Google Shape;80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8819" y="1077980"/>
            <a:ext cx="1781000" cy="307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3000" y="1014587"/>
            <a:ext cx="1781000" cy="307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4386" y="3257209"/>
            <a:ext cx="4271709" cy="1775638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66"/>
          <p:cNvSpPr txBox="1">
            <a:spLocks noGrp="1"/>
          </p:cNvSpPr>
          <p:nvPr>
            <p:ph type="title"/>
          </p:nvPr>
        </p:nvSpPr>
        <p:spPr>
          <a:xfrm>
            <a:off x="701763" y="1017137"/>
            <a:ext cx="2517169" cy="1274000"/>
          </a:xfrm>
          <a:prstGeom prst="rect">
            <a:avLst/>
          </a:prstGeom>
          <a:solidFill>
            <a:srgbClr val="000D2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la tecnología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sz="2000" dirty="0" smtClean="0"/>
              <a:t>Especialidad</a:t>
            </a:r>
            <a:endParaRPr sz="2000" dirty="0"/>
          </a:p>
        </p:txBody>
      </p:sp>
      <p:sp>
        <p:nvSpPr>
          <p:cNvPr id="810" name="Google Shape;810;p66"/>
          <p:cNvSpPr txBox="1">
            <a:spLocks noGrp="1"/>
          </p:cNvSpPr>
          <p:nvPr>
            <p:ph type="subTitle" idx="1"/>
          </p:nvPr>
        </p:nvSpPr>
        <p:spPr>
          <a:xfrm>
            <a:off x="4901556" y="4106259"/>
            <a:ext cx="3277456" cy="9265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b="1" dirty="0">
                <a:sym typeface="Bodoni Moda"/>
              </a:rPr>
              <a:t>87. </a:t>
            </a:r>
            <a:r>
              <a:rPr lang="es-CR" sz="2000" b="1" dirty="0">
                <a:sym typeface="Bodoni Moda"/>
              </a:rPr>
              <a:t>La Salvada T.E</a:t>
            </a:r>
            <a:r>
              <a:rPr lang="en" sz="2000" b="1" dirty="0">
                <a:sym typeface="Bodoni Moda"/>
              </a:rPr>
              <a:t>. </a:t>
            </a:r>
            <a:endParaRPr lang="en" sz="2000" b="1" dirty="0" smtClean="0">
              <a:sym typeface="Bodoni Moda"/>
            </a:endParaRPr>
          </a:p>
          <a:p>
            <a:pPr marL="0" lvl="0" indent="0"/>
            <a:r>
              <a:rPr lang="en" sz="2000" b="1" dirty="0" smtClean="0">
                <a:sym typeface="Bodoni Moda"/>
              </a:rPr>
              <a:t>CTP </a:t>
            </a:r>
            <a:r>
              <a:rPr lang="en" sz="2000" b="1" dirty="0">
                <a:sym typeface="Bodoni Moda"/>
              </a:rPr>
              <a:t>Jesús Ocaña R</a:t>
            </a:r>
            <a:r>
              <a:rPr lang="es-ES" sz="2000" b="1" dirty="0" err="1">
                <a:sym typeface="Bodoni Moda"/>
              </a:rPr>
              <a:t>ojas</a:t>
            </a:r>
            <a:endParaRPr sz="2000" b="1" dirty="0">
              <a:sym typeface="Bodoni Moda"/>
            </a:endParaRPr>
          </a:p>
        </p:txBody>
      </p:sp>
      <p:pic>
        <p:nvPicPr>
          <p:cNvPr id="7170" name="Picture 2" descr="https://static.wixstatic.com/media/e57210_5da27f7626a74115abbeac1ecd72145f~mv2.png/v1/fill/w_184,h_275,al_c,q_85,usm_0.66_1.00_0.01,enc_auto/La%20salvada%203_png%2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16" y="967629"/>
            <a:ext cx="2173864" cy="324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117146"/>
            <a:ext cx="702825" cy="42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Google Shape;799;p66"/>
          <p:cNvGrpSpPr/>
          <p:nvPr/>
        </p:nvGrpSpPr>
        <p:grpSpPr>
          <a:xfrm>
            <a:off x="405445" y="650407"/>
            <a:ext cx="3132045" cy="2932895"/>
            <a:chOff x="1522875" y="722050"/>
            <a:chExt cx="2800500" cy="2441350"/>
          </a:xfrm>
        </p:grpSpPr>
        <p:grpSp>
          <p:nvGrpSpPr>
            <p:cNvPr id="800" name="Google Shape;800;p66"/>
            <p:cNvGrpSpPr/>
            <p:nvPr/>
          </p:nvGrpSpPr>
          <p:grpSpPr>
            <a:xfrm>
              <a:off x="1522875" y="722050"/>
              <a:ext cx="2800500" cy="2441350"/>
              <a:chOff x="1200100" y="910175"/>
              <a:chExt cx="2800500" cy="2441350"/>
            </a:xfrm>
          </p:grpSpPr>
          <p:sp>
            <p:nvSpPr>
              <p:cNvPr id="801" name="Google Shape;801;p66"/>
              <p:cNvSpPr/>
              <p:nvPr/>
            </p:nvSpPr>
            <p:spPr>
              <a:xfrm>
                <a:off x="2272300" y="2461950"/>
                <a:ext cx="656100" cy="797700"/>
              </a:xfrm>
              <a:prstGeom prst="bevel">
                <a:avLst>
                  <a:gd name="adj" fmla="val 22584"/>
                </a:avLst>
              </a:pr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2" name="Google Shape;802;p66"/>
              <p:cNvSpPr/>
              <p:nvPr/>
            </p:nvSpPr>
            <p:spPr>
              <a:xfrm>
                <a:off x="1200100" y="910175"/>
                <a:ext cx="2800500" cy="1718700"/>
              </a:xfrm>
              <a:prstGeom prst="bevel">
                <a:avLst>
                  <a:gd name="adj" fmla="val 9834"/>
                </a:avLst>
              </a:pr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3" name="Google Shape;803;p66"/>
              <p:cNvSpPr/>
              <p:nvPr/>
            </p:nvSpPr>
            <p:spPr>
              <a:xfrm>
                <a:off x="1771750" y="3108225"/>
                <a:ext cx="1657200" cy="243300"/>
              </a:xfrm>
              <a:prstGeom prst="bevel">
                <a:avLst>
                  <a:gd name="adj" fmla="val 50000"/>
                </a:avLst>
              </a:prstGeom>
              <a:gradFill>
                <a:gsLst>
                  <a:gs pos="0">
                    <a:schemeClr val="dk1"/>
                  </a:gs>
                  <a:gs pos="100000">
                    <a:schemeClr val="l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804" name="Google Shape;804;p66"/>
            <p:cNvSpPr/>
            <p:nvPr/>
          </p:nvSpPr>
          <p:spPr>
            <a:xfrm>
              <a:off x="3722638" y="2358850"/>
              <a:ext cx="315900" cy="819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805" name="Google Shape;80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8819" y="1077980"/>
            <a:ext cx="1781000" cy="307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3000" y="1014587"/>
            <a:ext cx="1781000" cy="307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64386" y="3257209"/>
            <a:ext cx="4271709" cy="1775638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66"/>
          <p:cNvSpPr txBox="1">
            <a:spLocks noGrp="1"/>
          </p:cNvSpPr>
          <p:nvPr>
            <p:ph type="title"/>
          </p:nvPr>
        </p:nvSpPr>
        <p:spPr>
          <a:xfrm>
            <a:off x="701763" y="1017137"/>
            <a:ext cx="2517169" cy="1274000"/>
          </a:xfrm>
          <a:prstGeom prst="rect">
            <a:avLst/>
          </a:prstGeom>
          <a:solidFill>
            <a:srgbClr val="000D2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de la tecnología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sz="2000" dirty="0" smtClean="0"/>
              <a:t>Especialidad</a:t>
            </a:r>
            <a:endParaRPr sz="2000" dirty="0"/>
          </a:p>
        </p:txBody>
      </p:sp>
      <p:sp>
        <p:nvSpPr>
          <p:cNvPr id="14" name="Google Shape;810;p66"/>
          <p:cNvSpPr txBox="1">
            <a:spLocks/>
          </p:cNvSpPr>
          <p:nvPr/>
        </p:nvSpPr>
        <p:spPr>
          <a:xfrm>
            <a:off x="4707682" y="4121484"/>
            <a:ext cx="3277456" cy="92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t"/>
              <a:buNone/>
              <a:defRPr sz="14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 marL="0" indent="0"/>
            <a:r>
              <a:rPr lang="es-ES" sz="2000" b="1" dirty="0" smtClean="0">
                <a:sym typeface="Bodoni Moda"/>
              </a:rPr>
              <a:t>111</a:t>
            </a:r>
            <a:r>
              <a:rPr lang="es-ES" sz="2000" b="1" dirty="0">
                <a:sym typeface="Bodoni Moda"/>
              </a:rPr>
              <a:t>. </a:t>
            </a:r>
            <a:r>
              <a:rPr lang="es-ES" sz="2000" b="1" dirty="0" smtClean="0">
                <a:sym typeface="Bodoni Moda"/>
              </a:rPr>
              <a:t>BLUE</a:t>
            </a:r>
          </a:p>
          <a:p>
            <a:pPr marL="0" indent="0"/>
            <a:r>
              <a:rPr lang="es-ES" sz="2000" b="1" dirty="0" smtClean="0">
                <a:sym typeface="Bodoni Moda"/>
              </a:rPr>
              <a:t>CTP de Flores</a:t>
            </a:r>
            <a:endParaRPr lang="es-ES" sz="2000" b="1" dirty="0">
              <a:sym typeface="Bodoni Moda"/>
            </a:endParaRPr>
          </a:p>
        </p:txBody>
      </p:sp>
      <p:pic>
        <p:nvPicPr>
          <p:cNvPr id="8194" name="Picture 2" descr="https://static.wixstatic.com/media/e57210_2d899a328de54e55877aceb94bc3685a~mv2.png/v1/fill/w_172,h_256,al_c,q_85,usm_0.66_1.00_0.01,enc_auto/10_%20WhatsApp%20Image%202022-09-08%20at%2013_20_08%20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48" y="831093"/>
            <a:ext cx="2107460" cy="31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79639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030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58664" y="994891"/>
            <a:ext cx="5311739" cy="11337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Mejor Propuesta de Valor</a:t>
            </a:r>
            <a:r>
              <a:rPr lang="en" sz="3600" b="1" dirty="0" smtClean="0"/>
              <a:t/>
            </a:r>
            <a:br>
              <a:rPr lang="en" sz="3600" b="1" dirty="0" smtClean="0"/>
            </a:br>
            <a:r>
              <a:rPr lang="en" sz="3600" b="1" dirty="0" smtClean="0"/>
              <a:t>Especialidad</a:t>
            </a:r>
            <a:endParaRPr sz="3200" b="1" dirty="0"/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1"/>
          </p:nvPr>
        </p:nvSpPr>
        <p:spPr>
          <a:xfrm>
            <a:off x="431515" y="3293579"/>
            <a:ext cx="4566038" cy="990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s-ES" sz="2200" b="1" dirty="0"/>
              <a:t>81. Jabones </a:t>
            </a:r>
            <a:r>
              <a:rPr lang="es-ES" sz="2200" b="1" dirty="0" err="1" smtClean="0"/>
              <a:t>Olium</a:t>
            </a:r>
            <a:r>
              <a:rPr lang="es-ES" sz="2200" b="1" dirty="0" smtClean="0"/>
              <a:t>. </a:t>
            </a:r>
          </a:p>
          <a:p>
            <a:pPr marL="0" lvl="0" indent="0" algn="ctr">
              <a:buNone/>
            </a:pPr>
            <a:r>
              <a:rPr lang="es-ES" sz="2200" b="1" dirty="0" smtClean="0"/>
              <a:t>CTP Roberto Gamboa Valverde</a:t>
            </a:r>
            <a:endParaRPr sz="2200" b="1" dirty="0"/>
          </a:p>
        </p:txBody>
      </p:sp>
      <p:grpSp>
        <p:nvGrpSpPr>
          <p:cNvPr id="352" name="Google Shape;352;p49"/>
          <p:cNvGrpSpPr/>
          <p:nvPr/>
        </p:nvGrpSpPr>
        <p:grpSpPr>
          <a:xfrm>
            <a:off x="4930931" y="706677"/>
            <a:ext cx="4387245" cy="4113203"/>
            <a:chOff x="14831266" y="5143512"/>
            <a:chExt cx="6420675" cy="6019615"/>
          </a:xfrm>
        </p:grpSpPr>
        <p:grpSp>
          <p:nvGrpSpPr>
            <p:cNvPr id="353" name="Google Shape;353;p49"/>
            <p:cNvGrpSpPr/>
            <p:nvPr/>
          </p:nvGrpSpPr>
          <p:grpSpPr>
            <a:xfrm>
              <a:off x="14831266" y="5143512"/>
              <a:ext cx="6420675" cy="4314774"/>
              <a:chOff x="14831267" y="5143512"/>
              <a:chExt cx="6420675" cy="4314774"/>
            </a:xfrm>
          </p:grpSpPr>
          <p:pic>
            <p:nvPicPr>
              <p:cNvPr id="354" name="Google Shape;354;p4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831267" y="5143512"/>
                <a:ext cx="2494670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4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757271" y="5143512"/>
                <a:ext cx="2494671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6" name="Google Shape;356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305988" y="8819909"/>
              <a:ext cx="5471230" cy="2343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98559" y="4579044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6195317" y="1157786"/>
            <a:ext cx="1921653" cy="2659614"/>
            <a:chOff x="6195317" y="1157786"/>
            <a:chExt cx="1921653" cy="2659614"/>
          </a:xfrm>
        </p:grpSpPr>
        <p:pic>
          <p:nvPicPr>
            <p:cNvPr id="13314" name="Picture 2" descr="https://static.wixstatic.com/media/e57210_dd1b28aff06343c0a81d67da28249d46~mv2.png/v1/crop/x_146,y_236,w_355,h_788/fill/w_102,h_227,al_c,q_85,usm_0.66_1.00_0.01,enc_auto/10_%20foto%20de%20Keisy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5317" y="1220557"/>
              <a:ext cx="1093873" cy="243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https://static.wixstatic.com/media/e57210_6f19633ecd814349ad940e4d3bbdf3b3~mv2.png/v1/crop/x_160,y_97,w_328,h_927/fill/w_88,h_248,al_c,q_85,usm_0.66_1.00_0.01,enc_auto/10_%20foto%20de%20Mariangel%20Barrio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236" y="1157786"/>
              <a:ext cx="943734" cy="2659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047" y="3316025"/>
            <a:ext cx="3858775" cy="165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327" y="1375257"/>
            <a:ext cx="1779352" cy="307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7576" y="1497793"/>
            <a:ext cx="1779352" cy="30775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8" name="Google Shape;818;p67"/>
          <p:cNvGrpSpPr/>
          <p:nvPr/>
        </p:nvGrpSpPr>
        <p:grpSpPr>
          <a:xfrm>
            <a:off x="6438036" y="837935"/>
            <a:ext cx="1967700" cy="2635500"/>
            <a:chOff x="5517483" y="715900"/>
            <a:chExt cx="1967700" cy="2635500"/>
          </a:xfrm>
        </p:grpSpPr>
        <p:sp>
          <p:nvSpPr>
            <p:cNvPr id="819" name="Google Shape;819;p67"/>
            <p:cNvSpPr/>
            <p:nvPr/>
          </p:nvSpPr>
          <p:spPr>
            <a:xfrm>
              <a:off x="5517483" y="715900"/>
              <a:ext cx="1967700" cy="2635500"/>
            </a:xfrm>
            <a:prstGeom prst="bevel">
              <a:avLst>
                <a:gd name="adj" fmla="val 6339"/>
              </a:avLst>
            </a:pr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67"/>
            <p:cNvSpPr/>
            <p:nvPr/>
          </p:nvSpPr>
          <p:spPr>
            <a:xfrm>
              <a:off x="6196450" y="3260525"/>
              <a:ext cx="609900" cy="55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1" name="Google Shape;821;p67"/>
          <p:cNvSpPr txBox="1">
            <a:spLocks noGrp="1"/>
          </p:cNvSpPr>
          <p:nvPr>
            <p:ph type="title"/>
          </p:nvPr>
        </p:nvSpPr>
        <p:spPr>
          <a:xfrm>
            <a:off x="205483" y="391185"/>
            <a:ext cx="5692143" cy="1074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/>
              <a:t>Aporte a la inclusión</a:t>
            </a:r>
            <a:br>
              <a:rPr lang="en" sz="3800" b="1" dirty="0" smtClean="0"/>
            </a:br>
            <a:r>
              <a:rPr lang="en" sz="3800" b="1" dirty="0" smtClean="0"/>
              <a:t>Especialidad</a:t>
            </a:r>
            <a:endParaRPr sz="3800" b="1" dirty="0"/>
          </a:p>
        </p:txBody>
      </p:sp>
      <p:sp>
        <p:nvSpPr>
          <p:cNvPr id="822" name="Google Shape;822;p67"/>
          <p:cNvSpPr txBox="1">
            <a:spLocks noGrp="1"/>
          </p:cNvSpPr>
          <p:nvPr>
            <p:ph type="subTitle" idx="1"/>
          </p:nvPr>
        </p:nvSpPr>
        <p:spPr>
          <a:xfrm>
            <a:off x="698642" y="4309419"/>
            <a:ext cx="4705824" cy="659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b="1" dirty="0" smtClean="0"/>
              <a:t>71. </a:t>
            </a:r>
            <a:r>
              <a:rPr lang="es-CR" sz="2000" b="1" dirty="0"/>
              <a:t>Mercadito </a:t>
            </a:r>
            <a:r>
              <a:rPr lang="es-CR" sz="2000" b="1" dirty="0" smtClean="0"/>
              <a:t>Gastronómico </a:t>
            </a:r>
            <a:r>
              <a:rPr lang="es-CR" sz="2000" b="1" dirty="0"/>
              <a:t>MBA</a:t>
            </a:r>
            <a:endParaRPr lang="es-CR" sz="2000" b="1" dirty="0" smtClean="0"/>
          </a:p>
          <a:p>
            <a:pPr marL="0" lvl="0" indent="0"/>
            <a:r>
              <a:rPr lang="en" sz="2000" b="1" dirty="0" smtClean="0"/>
              <a:t>CTP Umberto Melloni</a:t>
            </a:r>
            <a:endParaRPr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rcRect l="16742" r="21123"/>
          <a:stretch/>
        </p:blipFill>
        <p:spPr>
          <a:xfrm>
            <a:off x="6559590" y="1446781"/>
            <a:ext cx="1648123" cy="13608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463832" y="1673016"/>
            <a:ext cx="3001937" cy="2572245"/>
            <a:chOff x="1830181" y="1749199"/>
            <a:chExt cx="2682057" cy="2320839"/>
          </a:xfrm>
        </p:grpSpPr>
        <p:pic>
          <p:nvPicPr>
            <p:cNvPr id="5122" name="Picture 2" descr="https://static.wixstatic.com/media/e57210_9d5fa08659d54deea95b24697d4ed81d~mv2.png/v1/crop/x_700,y_89,w_428,h_1328/fill/w_77,h_239,al_c,q_85,usm_0.66_1.00_0.01,enc_auto/8_2%20Alexander%20Cruz%20Alvarez%20pn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703" y="1749199"/>
              <a:ext cx="733425" cy="22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static.wixstatic.com/media/e57210_4ffed1e085b44107a535b4b0c56ead27~mv2.png/v1/crop/x_634,y_48,w_496,h_1369/fill/w_83,h_229,al_c,q_85,usm_0.66_1.00_0.01,enc_auto/8_3%20Marcos%20Johel%20Barrantes%20Nu%C3%B1es%20pn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3455" y="1760010"/>
              <a:ext cx="790575" cy="2181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https://static.wixstatic.com/media/e57210_6192d64affb240cd9931b9c38073ec9d~mv2.png/v1/crop/x_771,y_275,w_313,h_1046/fill/w_65,h_217,al_c,q_85,usm_0.66_1.00_0.01,enc_auto/8_1%20Bianca%20Fallas%20Guevara%20pn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6999" y="1882549"/>
              <a:ext cx="655239" cy="2187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https://static.wixstatic.com/media/e57210_ab2cb85a63df41e29628d4f140ba02a2~mv2.png/v1/crop/x_673,y_167,w_417,h_1250/fill/w_75,h_225,al_c,q_85,usm_0.66_1.00_0.01,enc_auto/8_4%20Alexandra%20Abarca%20Gustavino%20png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0181" y="1882549"/>
              <a:ext cx="71437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3047" y="3316025"/>
            <a:ext cx="3858775" cy="165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327" y="1375257"/>
            <a:ext cx="1779352" cy="307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8418" y="1446781"/>
            <a:ext cx="1779352" cy="30775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8" name="Google Shape;818;p67"/>
          <p:cNvGrpSpPr/>
          <p:nvPr/>
        </p:nvGrpSpPr>
        <p:grpSpPr>
          <a:xfrm>
            <a:off x="6438036" y="837935"/>
            <a:ext cx="1967700" cy="2635500"/>
            <a:chOff x="5517483" y="715900"/>
            <a:chExt cx="1967700" cy="2635500"/>
          </a:xfrm>
        </p:grpSpPr>
        <p:sp>
          <p:nvSpPr>
            <p:cNvPr id="819" name="Google Shape;819;p67"/>
            <p:cNvSpPr/>
            <p:nvPr/>
          </p:nvSpPr>
          <p:spPr>
            <a:xfrm>
              <a:off x="5517483" y="715900"/>
              <a:ext cx="1967700" cy="2635500"/>
            </a:xfrm>
            <a:prstGeom prst="bevel">
              <a:avLst>
                <a:gd name="adj" fmla="val 6339"/>
              </a:avLst>
            </a:prstGeom>
            <a:gradFill>
              <a:gsLst>
                <a:gs pos="0">
                  <a:schemeClr val="dk1"/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0" name="Google Shape;820;p67"/>
            <p:cNvSpPr/>
            <p:nvPr/>
          </p:nvSpPr>
          <p:spPr>
            <a:xfrm>
              <a:off x="6196450" y="3260525"/>
              <a:ext cx="609900" cy="55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1" name="Google Shape;821;p67"/>
          <p:cNvSpPr txBox="1">
            <a:spLocks noGrp="1"/>
          </p:cNvSpPr>
          <p:nvPr>
            <p:ph type="title"/>
          </p:nvPr>
        </p:nvSpPr>
        <p:spPr>
          <a:xfrm>
            <a:off x="205483" y="391185"/>
            <a:ext cx="5692143" cy="1074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b="1" dirty="0" smtClean="0"/>
              <a:t>Aporte a la inclusión</a:t>
            </a:r>
            <a:br>
              <a:rPr lang="en" sz="3800" b="1" dirty="0" smtClean="0"/>
            </a:br>
            <a:r>
              <a:rPr lang="en" sz="3800" b="1" dirty="0" smtClean="0"/>
              <a:t>Cooperativa</a:t>
            </a:r>
            <a:endParaRPr sz="3800" b="1" dirty="0"/>
          </a:p>
        </p:txBody>
      </p:sp>
      <p:sp>
        <p:nvSpPr>
          <p:cNvPr id="822" name="Google Shape;822;p67"/>
          <p:cNvSpPr txBox="1">
            <a:spLocks noGrp="1"/>
          </p:cNvSpPr>
          <p:nvPr>
            <p:ph type="subTitle" idx="1"/>
          </p:nvPr>
        </p:nvSpPr>
        <p:spPr>
          <a:xfrm>
            <a:off x="441789" y="4245741"/>
            <a:ext cx="4952143" cy="659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 smtClean="0"/>
              <a:t>121. </a:t>
            </a:r>
            <a:r>
              <a:rPr lang="es-CR" sz="2000" dirty="0"/>
              <a:t>Centro de Juegos CoopeOduber R.L</a:t>
            </a:r>
            <a:r>
              <a:rPr lang="es-CR" sz="2000" dirty="0" smtClean="0"/>
              <a:t>.</a:t>
            </a:r>
          </a:p>
          <a:p>
            <a:pPr marL="0" lvl="0" indent="0"/>
            <a:r>
              <a:rPr lang="es-ES" sz="2000" dirty="0"/>
              <a:t>Liceo San Francisco Agua </a:t>
            </a:r>
            <a:r>
              <a:rPr lang="es-ES" sz="2000" dirty="0" smtClean="0"/>
              <a:t>Caliente</a:t>
            </a:r>
            <a:endParaRPr sz="2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rcRect l="16742" r="21123"/>
          <a:stretch/>
        </p:blipFill>
        <p:spPr>
          <a:xfrm>
            <a:off x="6559590" y="1446781"/>
            <a:ext cx="1648123" cy="1360807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821140" y="1608984"/>
            <a:ext cx="2297011" cy="2533356"/>
            <a:chOff x="1821140" y="1608984"/>
            <a:chExt cx="2297011" cy="2533356"/>
          </a:xfrm>
        </p:grpSpPr>
        <p:pic>
          <p:nvPicPr>
            <p:cNvPr id="11266" name="Picture 2" descr="https://static.wixstatic.com/media/e57210_ca65e24707d5499c9ec716ad65133dca~mv2.png/v1/crop/x_246,y_0,w_553,h_1280/fill/w_96,h_224,al_c,q_85,usm_0.66_1.00_0.01,enc_auto/Marilyn%20Torres%20COOPEODUBER-Lic%20San%20Francisc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140" y="1608984"/>
              <a:ext cx="1051164" cy="2452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s://static.wixstatic.com/media/e57210_07094449e1a94da5bf989705b7f33f0d~mv2.png/v1/crop/x_242,y_0,w_469,h_1280/fill/w_84,h_230,al_c,q_85,usm_0.66_1.00_0.01,enc_auto/Mat%C3%ADas%20Gamboa%20COOPEODUBER-Lic%20San%20Francisc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6832" y="1619681"/>
              <a:ext cx="921319" cy="2522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26641" y="4671510"/>
            <a:ext cx="702825" cy="4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62"/>
          <p:cNvGrpSpPr/>
          <p:nvPr/>
        </p:nvGrpSpPr>
        <p:grpSpPr>
          <a:xfrm rot="-600240">
            <a:off x="5036664" y="468623"/>
            <a:ext cx="3980224" cy="3980224"/>
            <a:chOff x="-166030" y="1700895"/>
            <a:chExt cx="3980611" cy="3980611"/>
          </a:xfrm>
        </p:grpSpPr>
        <p:pic>
          <p:nvPicPr>
            <p:cNvPr id="732" name="Google Shape;732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66030" y="1700895"/>
              <a:ext cx="3980611" cy="3980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4" name="Google Shape;734;p62"/>
            <p:cNvGrpSpPr/>
            <p:nvPr/>
          </p:nvGrpSpPr>
          <p:grpSpPr>
            <a:xfrm>
              <a:off x="1665510" y="3615462"/>
              <a:ext cx="388908" cy="486983"/>
              <a:chOff x="1665510" y="3615462"/>
              <a:chExt cx="388908" cy="486983"/>
            </a:xfrm>
          </p:grpSpPr>
          <p:sp>
            <p:nvSpPr>
              <p:cNvPr id="735" name="Google Shape;735;p62"/>
              <p:cNvSpPr/>
              <p:nvPr/>
            </p:nvSpPr>
            <p:spPr>
              <a:xfrm rot="1326797">
                <a:off x="1665510" y="3615462"/>
                <a:ext cx="388908" cy="38890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736" name="Google Shape;736;p62"/>
              <p:cNvGrpSpPr/>
              <p:nvPr/>
            </p:nvGrpSpPr>
            <p:grpSpPr>
              <a:xfrm>
                <a:off x="1743923" y="3677641"/>
                <a:ext cx="264965" cy="424804"/>
                <a:chOff x="5771370" y="3165511"/>
                <a:chExt cx="286912" cy="459989"/>
              </a:xfrm>
            </p:grpSpPr>
            <p:sp>
              <p:nvSpPr>
                <p:cNvPr id="737" name="Google Shape;737;p62"/>
                <p:cNvSpPr/>
                <p:nvPr/>
              </p:nvSpPr>
              <p:spPr>
                <a:xfrm>
                  <a:off x="5836450" y="3528900"/>
                  <a:ext cx="50425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675" extrusionOk="0">
                      <a:moveTo>
                        <a:pt x="1" y="1"/>
                      </a:moveTo>
                      <a:lnTo>
                        <a:pt x="1" y="674"/>
                      </a:lnTo>
                      <a:lnTo>
                        <a:pt x="2017" y="674"/>
                      </a:lnTo>
                      <a:lnTo>
                        <a:pt x="201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38" name="Google Shape;738;p62"/>
                <p:cNvSpPr/>
                <p:nvPr/>
              </p:nvSpPr>
              <p:spPr>
                <a:xfrm>
                  <a:off x="5830769" y="3384638"/>
                  <a:ext cx="56049" cy="5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2243" extrusionOk="0">
                      <a:moveTo>
                        <a:pt x="1122" y="1"/>
                      </a:moveTo>
                      <a:cubicBezTo>
                        <a:pt x="502" y="1"/>
                        <a:pt x="1" y="502"/>
                        <a:pt x="1" y="1123"/>
                      </a:cubicBezTo>
                      <a:cubicBezTo>
                        <a:pt x="1" y="1741"/>
                        <a:pt x="502" y="2242"/>
                        <a:pt x="1122" y="2242"/>
                      </a:cubicBezTo>
                      <a:cubicBezTo>
                        <a:pt x="1741" y="2242"/>
                        <a:pt x="2242" y="1741"/>
                        <a:pt x="2242" y="1123"/>
                      </a:cubicBezTo>
                      <a:cubicBezTo>
                        <a:pt x="2242" y="502"/>
                        <a:pt x="1741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39" name="Google Shape;739;p62"/>
                <p:cNvSpPr/>
                <p:nvPr/>
              </p:nvSpPr>
              <p:spPr>
                <a:xfrm>
                  <a:off x="5771370" y="3221552"/>
                  <a:ext cx="196073" cy="1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3" h="6049" extrusionOk="0">
                      <a:moveTo>
                        <a:pt x="1346" y="1177"/>
                      </a:moveTo>
                      <a:cubicBezTo>
                        <a:pt x="1530" y="1177"/>
                        <a:pt x="1681" y="1329"/>
                        <a:pt x="1681" y="1513"/>
                      </a:cubicBezTo>
                      <a:cubicBezTo>
                        <a:pt x="1681" y="1697"/>
                        <a:pt x="1534" y="1848"/>
                        <a:pt x="1346" y="1848"/>
                      </a:cubicBezTo>
                      <a:cubicBezTo>
                        <a:pt x="1159" y="1848"/>
                        <a:pt x="1012" y="1697"/>
                        <a:pt x="1012" y="1513"/>
                      </a:cubicBezTo>
                      <a:cubicBezTo>
                        <a:pt x="1012" y="1329"/>
                        <a:pt x="1161" y="1177"/>
                        <a:pt x="1346" y="1177"/>
                      </a:cubicBezTo>
                      <a:close/>
                      <a:moveTo>
                        <a:pt x="2693" y="1177"/>
                      </a:moveTo>
                      <a:cubicBezTo>
                        <a:pt x="2877" y="1177"/>
                        <a:pt x="3028" y="1329"/>
                        <a:pt x="3028" y="1513"/>
                      </a:cubicBezTo>
                      <a:cubicBezTo>
                        <a:pt x="3028" y="1697"/>
                        <a:pt x="2877" y="1848"/>
                        <a:pt x="2693" y="1848"/>
                      </a:cubicBezTo>
                      <a:cubicBezTo>
                        <a:pt x="2506" y="1848"/>
                        <a:pt x="2357" y="1697"/>
                        <a:pt x="2357" y="1513"/>
                      </a:cubicBezTo>
                      <a:cubicBezTo>
                        <a:pt x="2357" y="1329"/>
                        <a:pt x="2508" y="1177"/>
                        <a:pt x="2693" y="1177"/>
                      </a:cubicBezTo>
                      <a:close/>
                      <a:moveTo>
                        <a:pt x="6500" y="1177"/>
                      </a:moveTo>
                      <a:cubicBezTo>
                        <a:pt x="6686" y="1177"/>
                        <a:pt x="6835" y="1329"/>
                        <a:pt x="6835" y="1513"/>
                      </a:cubicBezTo>
                      <a:cubicBezTo>
                        <a:pt x="6835" y="1697"/>
                        <a:pt x="6686" y="1848"/>
                        <a:pt x="6500" y="1848"/>
                      </a:cubicBezTo>
                      <a:lnTo>
                        <a:pt x="5157" y="1848"/>
                      </a:lnTo>
                      <a:cubicBezTo>
                        <a:pt x="4969" y="1848"/>
                        <a:pt x="4821" y="1697"/>
                        <a:pt x="4821" y="1513"/>
                      </a:cubicBezTo>
                      <a:cubicBezTo>
                        <a:pt x="4821" y="1329"/>
                        <a:pt x="4973" y="1177"/>
                        <a:pt x="5157" y="1177"/>
                      </a:cubicBezTo>
                      <a:close/>
                      <a:moveTo>
                        <a:pt x="6500" y="2858"/>
                      </a:moveTo>
                      <a:cubicBezTo>
                        <a:pt x="6686" y="2858"/>
                        <a:pt x="6835" y="3009"/>
                        <a:pt x="6835" y="3193"/>
                      </a:cubicBezTo>
                      <a:lnTo>
                        <a:pt x="6835" y="4536"/>
                      </a:lnTo>
                      <a:cubicBezTo>
                        <a:pt x="6835" y="4724"/>
                        <a:pt x="6684" y="4872"/>
                        <a:pt x="6500" y="4872"/>
                      </a:cubicBezTo>
                      <a:lnTo>
                        <a:pt x="3810" y="4872"/>
                      </a:lnTo>
                      <a:cubicBezTo>
                        <a:pt x="3624" y="4872"/>
                        <a:pt x="3474" y="4720"/>
                        <a:pt x="3474" y="4536"/>
                      </a:cubicBezTo>
                      <a:lnTo>
                        <a:pt x="3474" y="3193"/>
                      </a:lnTo>
                      <a:cubicBezTo>
                        <a:pt x="3474" y="3007"/>
                        <a:pt x="3626" y="2858"/>
                        <a:pt x="3810" y="2858"/>
                      </a:cubicBezTo>
                      <a:close/>
                      <a:moveTo>
                        <a:pt x="1008" y="0"/>
                      </a:moveTo>
                      <a:cubicBezTo>
                        <a:pt x="453" y="0"/>
                        <a:pt x="1" y="453"/>
                        <a:pt x="1" y="1009"/>
                      </a:cubicBezTo>
                      <a:lnTo>
                        <a:pt x="1" y="5042"/>
                      </a:lnTo>
                      <a:cubicBezTo>
                        <a:pt x="1" y="5596"/>
                        <a:pt x="453" y="6049"/>
                        <a:pt x="1008" y="6049"/>
                      </a:cubicBezTo>
                      <a:lnTo>
                        <a:pt x="6835" y="6049"/>
                      </a:lnTo>
                      <a:cubicBezTo>
                        <a:pt x="7390" y="6049"/>
                        <a:pt x="7842" y="5596"/>
                        <a:pt x="7842" y="5042"/>
                      </a:cubicBezTo>
                      <a:lnTo>
                        <a:pt x="7842" y="1009"/>
                      </a:lnTo>
                      <a:cubicBezTo>
                        <a:pt x="7842" y="453"/>
                        <a:pt x="7392" y="0"/>
                        <a:pt x="68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0" name="Google Shape;740;p62"/>
                <p:cNvSpPr/>
                <p:nvPr/>
              </p:nvSpPr>
              <p:spPr>
                <a:xfrm>
                  <a:off x="5813458" y="3165511"/>
                  <a:ext cx="56050" cy="5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2243" extrusionOk="0">
                      <a:moveTo>
                        <a:pt x="1122" y="1"/>
                      </a:moveTo>
                      <a:cubicBezTo>
                        <a:pt x="502" y="1"/>
                        <a:pt x="0" y="502"/>
                        <a:pt x="0" y="1123"/>
                      </a:cubicBezTo>
                      <a:cubicBezTo>
                        <a:pt x="0" y="1741"/>
                        <a:pt x="502" y="2242"/>
                        <a:pt x="1122" y="2242"/>
                      </a:cubicBezTo>
                      <a:cubicBezTo>
                        <a:pt x="1740" y="2242"/>
                        <a:pt x="2242" y="1741"/>
                        <a:pt x="2242" y="1123"/>
                      </a:cubicBezTo>
                      <a:cubicBezTo>
                        <a:pt x="2242" y="502"/>
                        <a:pt x="1740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1" name="Google Shape;741;p62"/>
                <p:cNvSpPr/>
                <p:nvPr/>
              </p:nvSpPr>
              <p:spPr>
                <a:xfrm>
                  <a:off x="5786050" y="3608750"/>
                  <a:ext cx="89575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3" h="670" extrusionOk="0">
                      <a:moveTo>
                        <a:pt x="1" y="0"/>
                      </a:moveTo>
                      <a:lnTo>
                        <a:pt x="1" y="336"/>
                      </a:lnTo>
                      <a:cubicBezTo>
                        <a:pt x="1" y="522"/>
                        <a:pt x="152" y="669"/>
                        <a:pt x="336" y="669"/>
                      </a:cubicBezTo>
                      <a:lnTo>
                        <a:pt x="3247" y="669"/>
                      </a:lnTo>
                      <a:cubicBezTo>
                        <a:pt x="3435" y="669"/>
                        <a:pt x="3583" y="520"/>
                        <a:pt x="3583" y="336"/>
                      </a:cubicBezTo>
                      <a:lnTo>
                        <a:pt x="358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2" name="Google Shape;742;p62"/>
                <p:cNvSpPr/>
                <p:nvPr/>
              </p:nvSpPr>
              <p:spPr>
                <a:xfrm>
                  <a:off x="5847078" y="3423158"/>
                  <a:ext cx="44800" cy="29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166" extrusionOk="0">
                      <a:moveTo>
                        <a:pt x="0" y="1"/>
                      </a:moveTo>
                      <a:lnTo>
                        <a:pt x="0" y="830"/>
                      </a:lnTo>
                      <a:cubicBezTo>
                        <a:pt x="0" y="1016"/>
                        <a:pt x="150" y="1165"/>
                        <a:pt x="334" y="1165"/>
                      </a:cubicBezTo>
                      <a:lnTo>
                        <a:pt x="1456" y="1165"/>
                      </a:lnTo>
                      <a:cubicBezTo>
                        <a:pt x="1642" y="1165"/>
                        <a:pt x="1791" y="1014"/>
                        <a:pt x="1791" y="830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3" name="Google Shape;743;p62"/>
                <p:cNvSpPr/>
                <p:nvPr/>
              </p:nvSpPr>
              <p:spPr>
                <a:xfrm>
                  <a:off x="5984249" y="3257931"/>
                  <a:ext cx="16875" cy="7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3139" extrusionOk="0">
                      <a:moveTo>
                        <a:pt x="1" y="0"/>
                      </a:moveTo>
                      <a:lnTo>
                        <a:pt x="1" y="3138"/>
                      </a:lnTo>
                      <a:lnTo>
                        <a:pt x="674" y="3138"/>
                      </a:lnTo>
                      <a:lnTo>
                        <a:pt x="6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4" name="Google Shape;744;p62"/>
                <p:cNvSpPr/>
                <p:nvPr/>
              </p:nvSpPr>
              <p:spPr>
                <a:xfrm>
                  <a:off x="6017932" y="3235011"/>
                  <a:ext cx="40350" cy="1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4971" extrusionOk="0">
                      <a:moveTo>
                        <a:pt x="1278" y="0"/>
                      </a:moveTo>
                      <a:cubicBezTo>
                        <a:pt x="1229" y="0"/>
                        <a:pt x="1179" y="11"/>
                        <a:pt x="1131" y="35"/>
                      </a:cubicBezTo>
                      <a:lnTo>
                        <a:pt x="1" y="588"/>
                      </a:lnTo>
                      <a:lnTo>
                        <a:pt x="1" y="4383"/>
                      </a:lnTo>
                      <a:lnTo>
                        <a:pt x="1131" y="4935"/>
                      </a:lnTo>
                      <a:cubicBezTo>
                        <a:pt x="1179" y="4960"/>
                        <a:pt x="1229" y="4971"/>
                        <a:pt x="1278" y="4971"/>
                      </a:cubicBezTo>
                      <a:cubicBezTo>
                        <a:pt x="1453" y="4971"/>
                        <a:pt x="1614" y="4828"/>
                        <a:pt x="1614" y="4633"/>
                      </a:cubicBezTo>
                      <a:lnTo>
                        <a:pt x="1614" y="334"/>
                      </a:lnTo>
                      <a:cubicBezTo>
                        <a:pt x="1614" y="142"/>
                        <a:pt x="1453" y="0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746" name="Google Shape;746;p62"/>
          <p:cNvSpPr txBox="1">
            <a:spLocks noGrp="1"/>
          </p:cNvSpPr>
          <p:nvPr>
            <p:ph type="subTitle" idx="1"/>
          </p:nvPr>
        </p:nvSpPr>
        <p:spPr>
          <a:xfrm>
            <a:off x="1351334" y="4113951"/>
            <a:ext cx="3245007" cy="933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/>
            <a:r>
              <a:rPr lang="en" sz="2400" b="1" dirty="0"/>
              <a:t>7. </a:t>
            </a:r>
            <a:r>
              <a:rPr lang="es-CR" sz="2400" b="1" dirty="0"/>
              <a:t>ULITÁN S.A.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CTP Calle Zamora</a:t>
            </a:r>
            <a:endParaRPr sz="2400" dirty="0"/>
          </a:p>
        </p:txBody>
      </p:sp>
      <p:sp>
        <p:nvSpPr>
          <p:cNvPr id="18" name="Google Shape;821;p67"/>
          <p:cNvSpPr txBox="1">
            <a:spLocks/>
          </p:cNvSpPr>
          <p:nvPr/>
        </p:nvSpPr>
        <p:spPr>
          <a:xfrm>
            <a:off x="205483" y="391185"/>
            <a:ext cx="5692143" cy="107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doni Moda"/>
              <a:buNone/>
              <a:defRPr sz="2000" b="0" i="0" u="none" strike="noStrike" cap="none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3800" b="1" dirty="0" smtClean="0"/>
              <a:t>Más popular entre el público. </a:t>
            </a:r>
            <a:r>
              <a:rPr lang="es-ES" sz="3600" b="1" dirty="0" smtClean="0"/>
              <a:t>Especialidad</a:t>
            </a:r>
            <a:endParaRPr lang="es-ES" sz="36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719968"/>
            <a:ext cx="702825" cy="423532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1479933" y="1288983"/>
            <a:ext cx="2880055" cy="2853313"/>
            <a:chOff x="1580130" y="1537860"/>
            <a:chExt cx="2880055" cy="2853313"/>
          </a:xfrm>
        </p:grpSpPr>
        <p:pic>
          <p:nvPicPr>
            <p:cNvPr id="20" name="Picture 2" descr="https://static.wixstatic.com/media/e57210_1ccd96e08de445b0af51c90e44d92888~mv2.png/v1/crop/x_1486,y_382,w_679,h_2563/fill/w_67,h_252,al_c,q_85,usm_0.66_1.00_0.01,enc_auto/NAOM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1747" y="1537860"/>
              <a:ext cx="752288" cy="2829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s://static.wixstatic.com/media/e57210_405f36c4dc1f43d2813b37d1c2af8c58~mv2.png/v1/crop/x_1509,y_0,w_809,h_2645/fill/w_75,h_247,al_c,q_85,usm_0.66_1.00_0.01,enc_auto/JOSEPH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396" y="1594002"/>
              <a:ext cx="842113" cy="2773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https://static.wixstatic.com/media/e57210_f719015b8654427497bf7f870ca91803~mv2.png/v1/fill/w_64,h_247,al_c,q_85,usm_0.66_1.00_0.01,enc_auto/DOMINICK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582" y="1558266"/>
              <a:ext cx="718603" cy="2773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https://static.wixstatic.com/media/e57210_2a553ce69ec6486fa7124a71c488cc86~mv2.png/v1/crop/x_437,y_0,w_723,h_2442/fill/w_74,h_252,al_c,q_85,usm_0.66_1.00_0.01,enc_auto/EL%C3%8DA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0130" y="1561672"/>
              <a:ext cx="830885" cy="2829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62"/>
          <p:cNvGrpSpPr/>
          <p:nvPr/>
        </p:nvGrpSpPr>
        <p:grpSpPr>
          <a:xfrm rot="-600240">
            <a:off x="5036664" y="468623"/>
            <a:ext cx="3980224" cy="3980224"/>
            <a:chOff x="-166030" y="1700895"/>
            <a:chExt cx="3980611" cy="3980611"/>
          </a:xfrm>
        </p:grpSpPr>
        <p:pic>
          <p:nvPicPr>
            <p:cNvPr id="732" name="Google Shape;732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66030" y="1700895"/>
              <a:ext cx="3980611" cy="39806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4" name="Google Shape;734;p62"/>
            <p:cNvGrpSpPr/>
            <p:nvPr/>
          </p:nvGrpSpPr>
          <p:grpSpPr>
            <a:xfrm>
              <a:off x="1665510" y="3615462"/>
              <a:ext cx="388908" cy="486983"/>
              <a:chOff x="1665510" y="3615462"/>
              <a:chExt cx="388908" cy="486983"/>
            </a:xfrm>
          </p:grpSpPr>
          <p:sp>
            <p:nvSpPr>
              <p:cNvPr id="735" name="Google Shape;735;p62"/>
              <p:cNvSpPr/>
              <p:nvPr/>
            </p:nvSpPr>
            <p:spPr>
              <a:xfrm rot="1326797">
                <a:off x="1665510" y="3615462"/>
                <a:ext cx="388908" cy="388908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736" name="Google Shape;736;p62"/>
              <p:cNvGrpSpPr/>
              <p:nvPr/>
            </p:nvGrpSpPr>
            <p:grpSpPr>
              <a:xfrm>
                <a:off x="1743923" y="3677641"/>
                <a:ext cx="264965" cy="424804"/>
                <a:chOff x="5771370" y="3165511"/>
                <a:chExt cx="286912" cy="459989"/>
              </a:xfrm>
            </p:grpSpPr>
            <p:sp>
              <p:nvSpPr>
                <p:cNvPr id="737" name="Google Shape;737;p62"/>
                <p:cNvSpPr/>
                <p:nvPr/>
              </p:nvSpPr>
              <p:spPr>
                <a:xfrm>
                  <a:off x="5836450" y="3528900"/>
                  <a:ext cx="50425" cy="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7" h="675" extrusionOk="0">
                      <a:moveTo>
                        <a:pt x="1" y="1"/>
                      </a:moveTo>
                      <a:lnTo>
                        <a:pt x="1" y="674"/>
                      </a:lnTo>
                      <a:lnTo>
                        <a:pt x="2017" y="674"/>
                      </a:lnTo>
                      <a:lnTo>
                        <a:pt x="2017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38" name="Google Shape;738;p62"/>
                <p:cNvSpPr/>
                <p:nvPr/>
              </p:nvSpPr>
              <p:spPr>
                <a:xfrm>
                  <a:off x="5830769" y="3384638"/>
                  <a:ext cx="56049" cy="5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2243" extrusionOk="0">
                      <a:moveTo>
                        <a:pt x="1122" y="1"/>
                      </a:moveTo>
                      <a:cubicBezTo>
                        <a:pt x="502" y="1"/>
                        <a:pt x="1" y="502"/>
                        <a:pt x="1" y="1123"/>
                      </a:cubicBezTo>
                      <a:cubicBezTo>
                        <a:pt x="1" y="1741"/>
                        <a:pt x="502" y="2242"/>
                        <a:pt x="1122" y="2242"/>
                      </a:cubicBezTo>
                      <a:cubicBezTo>
                        <a:pt x="1741" y="2242"/>
                        <a:pt x="2242" y="1741"/>
                        <a:pt x="2242" y="1123"/>
                      </a:cubicBezTo>
                      <a:cubicBezTo>
                        <a:pt x="2242" y="502"/>
                        <a:pt x="1741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39" name="Google Shape;739;p62"/>
                <p:cNvSpPr/>
                <p:nvPr/>
              </p:nvSpPr>
              <p:spPr>
                <a:xfrm>
                  <a:off x="5771370" y="3221552"/>
                  <a:ext cx="196073" cy="1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3" h="6049" extrusionOk="0">
                      <a:moveTo>
                        <a:pt x="1346" y="1177"/>
                      </a:moveTo>
                      <a:cubicBezTo>
                        <a:pt x="1530" y="1177"/>
                        <a:pt x="1681" y="1329"/>
                        <a:pt x="1681" y="1513"/>
                      </a:cubicBezTo>
                      <a:cubicBezTo>
                        <a:pt x="1681" y="1697"/>
                        <a:pt x="1534" y="1848"/>
                        <a:pt x="1346" y="1848"/>
                      </a:cubicBezTo>
                      <a:cubicBezTo>
                        <a:pt x="1159" y="1848"/>
                        <a:pt x="1012" y="1697"/>
                        <a:pt x="1012" y="1513"/>
                      </a:cubicBezTo>
                      <a:cubicBezTo>
                        <a:pt x="1012" y="1329"/>
                        <a:pt x="1161" y="1177"/>
                        <a:pt x="1346" y="1177"/>
                      </a:cubicBezTo>
                      <a:close/>
                      <a:moveTo>
                        <a:pt x="2693" y="1177"/>
                      </a:moveTo>
                      <a:cubicBezTo>
                        <a:pt x="2877" y="1177"/>
                        <a:pt x="3028" y="1329"/>
                        <a:pt x="3028" y="1513"/>
                      </a:cubicBezTo>
                      <a:cubicBezTo>
                        <a:pt x="3028" y="1697"/>
                        <a:pt x="2877" y="1848"/>
                        <a:pt x="2693" y="1848"/>
                      </a:cubicBezTo>
                      <a:cubicBezTo>
                        <a:pt x="2506" y="1848"/>
                        <a:pt x="2357" y="1697"/>
                        <a:pt x="2357" y="1513"/>
                      </a:cubicBezTo>
                      <a:cubicBezTo>
                        <a:pt x="2357" y="1329"/>
                        <a:pt x="2508" y="1177"/>
                        <a:pt x="2693" y="1177"/>
                      </a:cubicBezTo>
                      <a:close/>
                      <a:moveTo>
                        <a:pt x="6500" y="1177"/>
                      </a:moveTo>
                      <a:cubicBezTo>
                        <a:pt x="6686" y="1177"/>
                        <a:pt x="6835" y="1329"/>
                        <a:pt x="6835" y="1513"/>
                      </a:cubicBezTo>
                      <a:cubicBezTo>
                        <a:pt x="6835" y="1697"/>
                        <a:pt x="6686" y="1848"/>
                        <a:pt x="6500" y="1848"/>
                      </a:cubicBezTo>
                      <a:lnTo>
                        <a:pt x="5157" y="1848"/>
                      </a:lnTo>
                      <a:cubicBezTo>
                        <a:pt x="4969" y="1848"/>
                        <a:pt x="4821" y="1697"/>
                        <a:pt x="4821" y="1513"/>
                      </a:cubicBezTo>
                      <a:cubicBezTo>
                        <a:pt x="4821" y="1329"/>
                        <a:pt x="4973" y="1177"/>
                        <a:pt x="5157" y="1177"/>
                      </a:cubicBezTo>
                      <a:close/>
                      <a:moveTo>
                        <a:pt x="6500" y="2858"/>
                      </a:moveTo>
                      <a:cubicBezTo>
                        <a:pt x="6686" y="2858"/>
                        <a:pt x="6835" y="3009"/>
                        <a:pt x="6835" y="3193"/>
                      </a:cubicBezTo>
                      <a:lnTo>
                        <a:pt x="6835" y="4536"/>
                      </a:lnTo>
                      <a:cubicBezTo>
                        <a:pt x="6835" y="4724"/>
                        <a:pt x="6684" y="4872"/>
                        <a:pt x="6500" y="4872"/>
                      </a:cubicBezTo>
                      <a:lnTo>
                        <a:pt x="3810" y="4872"/>
                      </a:lnTo>
                      <a:cubicBezTo>
                        <a:pt x="3624" y="4872"/>
                        <a:pt x="3474" y="4720"/>
                        <a:pt x="3474" y="4536"/>
                      </a:cubicBezTo>
                      <a:lnTo>
                        <a:pt x="3474" y="3193"/>
                      </a:lnTo>
                      <a:cubicBezTo>
                        <a:pt x="3474" y="3007"/>
                        <a:pt x="3626" y="2858"/>
                        <a:pt x="3810" y="2858"/>
                      </a:cubicBezTo>
                      <a:close/>
                      <a:moveTo>
                        <a:pt x="1008" y="0"/>
                      </a:moveTo>
                      <a:cubicBezTo>
                        <a:pt x="453" y="0"/>
                        <a:pt x="1" y="453"/>
                        <a:pt x="1" y="1009"/>
                      </a:cubicBezTo>
                      <a:lnTo>
                        <a:pt x="1" y="5042"/>
                      </a:lnTo>
                      <a:cubicBezTo>
                        <a:pt x="1" y="5596"/>
                        <a:pt x="453" y="6049"/>
                        <a:pt x="1008" y="6049"/>
                      </a:cubicBezTo>
                      <a:lnTo>
                        <a:pt x="6835" y="6049"/>
                      </a:lnTo>
                      <a:cubicBezTo>
                        <a:pt x="7390" y="6049"/>
                        <a:pt x="7842" y="5596"/>
                        <a:pt x="7842" y="5042"/>
                      </a:cubicBezTo>
                      <a:lnTo>
                        <a:pt x="7842" y="1009"/>
                      </a:lnTo>
                      <a:cubicBezTo>
                        <a:pt x="7842" y="453"/>
                        <a:pt x="7392" y="0"/>
                        <a:pt x="683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0" name="Google Shape;740;p62"/>
                <p:cNvSpPr/>
                <p:nvPr/>
              </p:nvSpPr>
              <p:spPr>
                <a:xfrm>
                  <a:off x="5813458" y="3165511"/>
                  <a:ext cx="56050" cy="5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" h="2243" extrusionOk="0">
                      <a:moveTo>
                        <a:pt x="1122" y="1"/>
                      </a:moveTo>
                      <a:cubicBezTo>
                        <a:pt x="502" y="1"/>
                        <a:pt x="0" y="502"/>
                        <a:pt x="0" y="1123"/>
                      </a:cubicBezTo>
                      <a:cubicBezTo>
                        <a:pt x="0" y="1741"/>
                        <a:pt x="502" y="2242"/>
                        <a:pt x="1122" y="2242"/>
                      </a:cubicBezTo>
                      <a:cubicBezTo>
                        <a:pt x="1740" y="2242"/>
                        <a:pt x="2242" y="1741"/>
                        <a:pt x="2242" y="1123"/>
                      </a:cubicBezTo>
                      <a:cubicBezTo>
                        <a:pt x="2242" y="502"/>
                        <a:pt x="1740" y="1"/>
                        <a:pt x="11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1" name="Google Shape;741;p62"/>
                <p:cNvSpPr/>
                <p:nvPr/>
              </p:nvSpPr>
              <p:spPr>
                <a:xfrm>
                  <a:off x="5786050" y="3608750"/>
                  <a:ext cx="89575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3" h="670" extrusionOk="0">
                      <a:moveTo>
                        <a:pt x="1" y="0"/>
                      </a:moveTo>
                      <a:lnTo>
                        <a:pt x="1" y="336"/>
                      </a:lnTo>
                      <a:cubicBezTo>
                        <a:pt x="1" y="522"/>
                        <a:pt x="152" y="669"/>
                        <a:pt x="336" y="669"/>
                      </a:cubicBezTo>
                      <a:lnTo>
                        <a:pt x="3247" y="669"/>
                      </a:lnTo>
                      <a:cubicBezTo>
                        <a:pt x="3435" y="669"/>
                        <a:pt x="3583" y="520"/>
                        <a:pt x="3583" y="336"/>
                      </a:cubicBezTo>
                      <a:lnTo>
                        <a:pt x="3583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2" name="Google Shape;742;p62"/>
                <p:cNvSpPr/>
                <p:nvPr/>
              </p:nvSpPr>
              <p:spPr>
                <a:xfrm>
                  <a:off x="5847078" y="3423158"/>
                  <a:ext cx="44800" cy="29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" h="1166" extrusionOk="0">
                      <a:moveTo>
                        <a:pt x="0" y="1"/>
                      </a:moveTo>
                      <a:lnTo>
                        <a:pt x="0" y="830"/>
                      </a:lnTo>
                      <a:cubicBezTo>
                        <a:pt x="0" y="1016"/>
                        <a:pt x="150" y="1165"/>
                        <a:pt x="334" y="1165"/>
                      </a:cubicBezTo>
                      <a:lnTo>
                        <a:pt x="1456" y="1165"/>
                      </a:lnTo>
                      <a:cubicBezTo>
                        <a:pt x="1642" y="1165"/>
                        <a:pt x="1791" y="1014"/>
                        <a:pt x="1791" y="830"/>
                      </a:cubicBezTo>
                      <a:lnTo>
                        <a:pt x="179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3" name="Google Shape;743;p62"/>
                <p:cNvSpPr/>
                <p:nvPr/>
              </p:nvSpPr>
              <p:spPr>
                <a:xfrm>
                  <a:off x="5984249" y="3257931"/>
                  <a:ext cx="16875" cy="7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" h="3139" extrusionOk="0">
                      <a:moveTo>
                        <a:pt x="1" y="0"/>
                      </a:moveTo>
                      <a:lnTo>
                        <a:pt x="1" y="3138"/>
                      </a:lnTo>
                      <a:lnTo>
                        <a:pt x="674" y="3138"/>
                      </a:lnTo>
                      <a:lnTo>
                        <a:pt x="67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44" name="Google Shape;744;p62"/>
                <p:cNvSpPr/>
                <p:nvPr/>
              </p:nvSpPr>
              <p:spPr>
                <a:xfrm>
                  <a:off x="6017932" y="3235011"/>
                  <a:ext cx="40350" cy="1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4971" extrusionOk="0">
                      <a:moveTo>
                        <a:pt x="1278" y="0"/>
                      </a:moveTo>
                      <a:cubicBezTo>
                        <a:pt x="1229" y="0"/>
                        <a:pt x="1179" y="11"/>
                        <a:pt x="1131" y="35"/>
                      </a:cubicBezTo>
                      <a:lnTo>
                        <a:pt x="1" y="588"/>
                      </a:lnTo>
                      <a:lnTo>
                        <a:pt x="1" y="4383"/>
                      </a:lnTo>
                      <a:lnTo>
                        <a:pt x="1131" y="4935"/>
                      </a:lnTo>
                      <a:cubicBezTo>
                        <a:pt x="1179" y="4960"/>
                        <a:pt x="1229" y="4971"/>
                        <a:pt x="1278" y="4971"/>
                      </a:cubicBezTo>
                      <a:cubicBezTo>
                        <a:pt x="1453" y="4971"/>
                        <a:pt x="1614" y="4828"/>
                        <a:pt x="1614" y="4633"/>
                      </a:cubicBezTo>
                      <a:lnTo>
                        <a:pt x="1614" y="334"/>
                      </a:lnTo>
                      <a:cubicBezTo>
                        <a:pt x="1614" y="142"/>
                        <a:pt x="1453" y="0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746" name="Google Shape;746;p62"/>
          <p:cNvSpPr txBox="1">
            <a:spLocks noGrp="1"/>
          </p:cNvSpPr>
          <p:nvPr>
            <p:ph type="subTitle" idx="1"/>
          </p:nvPr>
        </p:nvSpPr>
        <p:spPr>
          <a:xfrm>
            <a:off x="596975" y="4112511"/>
            <a:ext cx="5984216" cy="8898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sz="2400" dirty="0"/>
              <a:t>117.Ampliación de servicios que brinda </a:t>
            </a:r>
          </a:p>
          <a:p>
            <a:pPr marL="0" lvl="0" indent="0"/>
            <a:r>
              <a:rPr lang="es-ES" sz="2400" dirty="0"/>
              <a:t>COOPETEBA R.L. CTP de Buenos </a:t>
            </a:r>
            <a:r>
              <a:rPr lang="es-ES" sz="2400" dirty="0" smtClean="0"/>
              <a:t>Aires</a:t>
            </a:r>
            <a:endParaRPr lang="es-ES" sz="2400" dirty="0"/>
          </a:p>
        </p:txBody>
      </p:sp>
      <p:sp>
        <p:nvSpPr>
          <p:cNvPr id="18" name="Google Shape;821;p67"/>
          <p:cNvSpPr txBox="1">
            <a:spLocks/>
          </p:cNvSpPr>
          <p:nvPr/>
        </p:nvSpPr>
        <p:spPr>
          <a:xfrm>
            <a:off x="205483" y="391185"/>
            <a:ext cx="5692143" cy="107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odoni Moda"/>
              <a:buNone/>
              <a:defRPr sz="2000" b="0" i="0" u="none" strike="noStrike" cap="none">
                <a:solidFill>
                  <a:schemeClr val="lt1"/>
                </a:solidFill>
                <a:latin typeface="Bodoni Moda"/>
                <a:ea typeface="Bodoni Moda"/>
                <a:cs typeface="Bodoni Moda"/>
                <a:sym typeface="Bodoni Mod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3800" b="1" dirty="0" smtClean="0"/>
              <a:t>Más popular entre el público. </a:t>
            </a:r>
            <a:r>
              <a:rPr lang="es-ES" sz="3600" b="1" dirty="0" smtClean="0"/>
              <a:t>Cooperativa</a:t>
            </a:r>
            <a:endParaRPr lang="es-ES" sz="3600" b="1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640688"/>
            <a:ext cx="702825" cy="423532"/>
          </a:xfrm>
          <a:prstGeom prst="rect">
            <a:avLst/>
          </a:prstGeom>
        </p:spPr>
      </p:pic>
      <p:grpSp>
        <p:nvGrpSpPr>
          <p:cNvPr id="22" name="Grupo 21"/>
          <p:cNvGrpSpPr/>
          <p:nvPr/>
        </p:nvGrpSpPr>
        <p:grpSpPr>
          <a:xfrm>
            <a:off x="1644467" y="1233548"/>
            <a:ext cx="2628376" cy="2813083"/>
            <a:chOff x="5887092" y="942078"/>
            <a:chExt cx="2226342" cy="2480513"/>
          </a:xfrm>
        </p:grpSpPr>
        <p:pic>
          <p:nvPicPr>
            <p:cNvPr id="23" name="Picture 2" descr="https://static.wixstatic.com/media/e57210_56beb9d1a55f47448cbf272a6aeb34c7~mv2.png/v1/crop/x_391,y_0,w_1442,h_3578/fill/w_104,h_259,al_c,q_85,usm_0.66_1.00_0.01,enc_auto/DALAY%20ORTIZ%20BADILL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333" y="942078"/>
              <a:ext cx="990600" cy="2466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https://static.wixstatic.com/media/e57210_833c10c2e0ee4ace929d3e7556def791~mv2.png/v1/crop/x_223,y_0,w_1482,h_3677/fill/w_101,h_252,al_c,q_85,usm_0.66_1.00_0.01,enc_auto/OSCAR%20ALEJANDRO%20CALDER%C3%93N%20MONTOY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092" y="1022290"/>
              <a:ext cx="962025" cy="240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s://static.wixstatic.com/media/e57210_34aa6898a011429386462ffdf7a0b674~mv2.png/v1/crop/x_231,y_0,w_1419,h_3522/fill/w_96,h_240,al_c,q_85,usm_0.66_1.00_0.01,enc_auto/JIMMY%20ELIZONDO%20ELIZOND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034" y="1032564"/>
              <a:ext cx="914400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3261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5" y="790943"/>
            <a:ext cx="1779352" cy="307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1413" y="898918"/>
            <a:ext cx="1779352" cy="307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6385" y="3340990"/>
            <a:ext cx="5471230" cy="234321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5"/>
          <p:cNvSpPr txBox="1">
            <a:spLocks noGrp="1"/>
          </p:cNvSpPr>
          <p:nvPr>
            <p:ph type="title"/>
          </p:nvPr>
        </p:nvSpPr>
        <p:spPr>
          <a:xfrm>
            <a:off x="1929132" y="1467801"/>
            <a:ext cx="5376300" cy="96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FELICIDADES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8" name="Picture 10" descr="Confeti en formato GIF - 55 imágenes anima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67" y="363584"/>
            <a:ext cx="3774543" cy="377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onfeti en formato GIF - 55 imágenes anima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64" y="281390"/>
            <a:ext cx="3677136" cy="367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77126" y="2433478"/>
            <a:ext cx="1935580" cy="1166406"/>
          </a:xfrm>
          <a:prstGeom prst="rect">
            <a:avLst/>
          </a:prstGeom>
        </p:spPr>
      </p:pic>
      <p:pic>
        <p:nvPicPr>
          <p:cNvPr id="2" name="Queen  We Are The Champ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1933" y="428921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0" y="1167641"/>
            <a:ext cx="5311739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Mejor Propuesta de Valor</a:t>
            </a:r>
            <a:r>
              <a:rPr lang="en" sz="3600" b="1" dirty="0" smtClean="0"/>
              <a:t/>
            </a:r>
            <a:br>
              <a:rPr lang="en" sz="3600" b="1" dirty="0" smtClean="0"/>
            </a:br>
            <a:r>
              <a:rPr lang="en" sz="3600" b="1" dirty="0" smtClean="0"/>
              <a:t>Especialidad</a:t>
            </a:r>
            <a:endParaRPr sz="3200" b="1" dirty="0"/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1"/>
          </p:nvPr>
        </p:nvSpPr>
        <p:spPr>
          <a:xfrm>
            <a:off x="743553" y="3293579"/>
            <a:ext cx="4254000" cy="927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s-ES" sz="2200" b="1" dirty="0" smtClean="0"/>
              <a:t>63. </a:t>
            </a:r>
            <a:r>
              <a:rPr lang="en-US" sz="2200" b="1" dirty="0" smtClean="0"/>
              <a:t>The Magic oh the threads</a:t>
            </a:r>
            <a:r>
              <a:rPr lang="es-ES" sz="2200" b="1" dirty="0" smtClean="0"/>
              <a:t> </a:t>
            </a:r>
          </a:p>
          <a:p>
            <a:pPr marL="0" lvl="0" indent="0" algn="ctr">
              <a:buNone/>
            </a:pPr>
            <a:r>
              <a:rPr lang="es-ES" sz="2200" b="1" dirty="0" smtClean="0"/>
              <a:t>CTP San Sebastián</a:t>
            </a:r>
            <a:endParaRPr sz="2200" b="1" dirty="0"/>
          </a:p>
        </p:txBody>
      </p:sp>
      <p:grpSp>
        <p:nvGrpSpPr>
          <p:cNvPr id="352" name="Google Shape;352;p49"/>
          <p:cNvGrpSpPr/>
          <p:nvPr/>
        </p:nvGrpSpPr>
        <p:grpSpPr>
          <a:xfrm>
            <a:off x="4930931" y="706677"/>
            <a:ext cx="4387245" cy="4113203"/>
            <a:chOff x="14831266" y="5143512"/>
            <a:chExt cx="6420675" cy="6019615"/>
          </a:xfrm>
        </p:grpSpPr>
        <p:grpSp>
          <p:nvGrpSpPr>
            <p:cNvPr id="353" name="Google Shape;353;p49"/>
            <p:cNvGrpSpPr/>
            <p:nvPr/>
          </p:nvGrpSpPr>
          <p:grpSpPr>
            <a:xfrm>
              <a:off x="14831266" y="5143512"/>
              <a:ext cx="6420675" cy="4314774"/>
              <a:chOff x="14831267" y="5143512"/>
              <a:chExt cx="6420675" cy="4314774"/>
            </a:xfrm>
          </p:grpSpPr>
          <p:pic>
            <p:nvPicPr>
              <p:cNvPr id="354" name="Google Shape;354;p4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831267" y="5143512"/>
                <a:ext cx="2494670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4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757271" y="5143512"/>
                <a:ext cx="2494671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6" name="Google Shape;356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305988" y="8819909"/>
              <a:ext cx="5471230" cy="2343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98559" y="4579044"/>
            <a:ext cx="702825" cy="423532"/>
          </a:xfrm>
          <a:prstGeom prst="rect">
            <a:avLst/>
          </a:prstGeom>
        </p:spPr>
      </p:pic>
      <p:pic>
        <p:nvPicPr>
          <p:cNvPr id="14338" name="Picture 2" descr="https://static.wixstatic.com/media/e57210_fad6732aefca4b1d8eca5a46903e38be~mv2.png/v1/crop/x_111,y_0,w_1387,h_1080/fill/w_189,h_148,al_c,q_85,usm_0.66_1.00_0.01,enc_auto/Estudiantes%20p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12" y="1167641"/>
            <a:ext cx="2439207" cy="191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150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0" y="1167641"/>
            <a:ext cx="5311739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Mejor Propuesta de Valor</a:t>
            </a:r>
            <a:r>
              <a:rPr lang="en" sz="3600" b="1" dirty="0" smtClean="0"/>
              <a:t/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200" b="1" dirty="0"/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1"/>
          </p:nvPr>
        </p:nvSpPr>
        <p:spPr>
          <a:xfrm>
            <a:off x="339047" y="3169358"/>
            <a:ext cx="5260369" cy="946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S" sz="2200" b="1" dirty="0" smtClean="0"/>
              <a:t>133</a:t>
            </a:r>
            <a:r>
              <a:rPr lang="es-ES" sz="2200" b="1" dirty="0"/>
              <a:t>. </a:t>
            </a:r>
            <a:r>
              <a:rPr lang="es-ES" sz="2200" b="1" dirty="0" smtClean="0"/>
              <a:t>Eco huerta. </a:t>
            </a:r>
            <a:r>
              <a:rPr lang="es-ES" sz="2200" b="1" dirty="0"/>
              <a:t>COOPETECNICO</a:t>
            </a:r>
          </a:p>
          <a:p>
            <a:pPr marL="0" lvl="0" indent="0" algn="ctr">
              <a:buNone/>
            </a:pPr>
            <a:r>
              <a:rPr lang="es-ES" sz="2200" b="1" dirty="0" smtClean="0"/>
              <a:t>CTP Esparza</a:t>
            </a:r>
            <a:endParaRPr sz="2200" b="1" dirty="0"/>
          </a:p>
        </p:txBody>
      </p:sp>
      <p:grpSp>
        <p:nvGrpSpPr>
          <p:cNvPr id="352" name="Google Shape;352;p49"/>
          <p:cNvGrpSpPr/>
          <p:nvPr/>
        </p:nvGrpSpPr>
        <p:grpSpPr>
          <a:xfrm>
            <a:off x="4930930" y="706677"/>
            <a:ext cx="4356417" cy="4020735"/>
            <a:chOff x="14831266" y="5143512"/>
            <a:chExt cx="6375562" cy="5884290"/>
          </a:xfrm>
        </p:grpSpPr>
        <p:grpSp>
          <p:nvGrpSpPr>
            <p:cNvPr id="353" name="Google Shape;353;p49"/>
            <p:cNvGrpSpPr/>
            <p:nvPr/>
          </p:nvGrpSpPr>
          <p:grpSpPr>
            <a:xfrm>
              <a:off x="14831266" y="5143512"/>
              <a:ext cx="6375562" cy="4314774"/>
              <a:chOff x="14831267" y="5143512"/>
              <a:chExt cx="6375562" cy="4314774"/>
            </a:xfrm>
          </p:grpSpPr>
          <p:pic>
            <p:nvPicPr>
              <p:cNvPr id="354" name="Google Shape;354;p4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831267" y="5143512"/>
                <a:ext cx="2494670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4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712156" y="5143512"/>
                <a:ext cx="2494673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6" name="Google Shape;356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38328" y="8684584"/>
              <a:ext cx="5471228" cy="2343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915" y="4671510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844883" y="1237717"/>
            <a:ext cx="2425629" cy="2371726"/>
            <a:chOff x="5844883" y="1237717"/>
            <a:chExt cx="2425629" cy="2371726"/>
          </a:xfrm>
        </p:grpSpPr>
        <p:pic>
          <p:nvPicPr>
            <p:cNvPr id="15362" name="Picture 2" descr="https://static.wixstatic.com/media/e57210_a3c91eb7bf51434a8c297ee97010c882~mv2.png/v1/crop/x_160,y_207,w_382,h_964/fill/w_98,h_247,al_c,q_85,usm_0.66_1.00_0.01,enc_auto/Jolett%20pn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455" y="1247536"/>
              <a:ext cx="933450" cy="235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 descr="https://static.wixstatic.com/media/e57210_83a4489a76bd4cf89cce4cf3efacebbe~mv2.png/v1/crop/x_314,y_141,w_306,h_1002/fill/w_76,h_249,al_c,q_85,usm_0.66_1.00_0.01,enc_auto/Raichell%20pn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4883" y="1237717"/>
              <a:ext cx="723900" cy="237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6" name="Picture 6" descr="https://static.wixstatic.com/media/e57210_c2587084bed24297983e06da3312ee6a~mv2.png/v1/crop/x_327,y_448,w_504,h_1152/fill/w_91,h_208,al_c,q_85,usm_0.66_1.00_0.01,enc_auto/Tatiana%20png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657" y="1432979"/>
              <a:ext cx="866775" cy="1981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8" name="Picture 8" descr="https://static.wixstatic.com/media/e57210_f1d41770487d4b3f91444132be31be24~mv2.png/v1/crop/x_419,y_281,w_449,h_1319/fill/w_75,h_221,al_c,q_85,usm_0.66_1.00_0.01,enc_auto/Sheilyn%20png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137" y="1371066"/>
              <a:ext cx="714375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813431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9"/>
          <p:cNvSpPr txBox="1">
            <a:spLocks noGrp="1"/>
          </p:cNvSpPr>
          <p:nvPr>
            <p:ph type="title"/>
          </p:nvPr>
        </p:nvSpPr>
        <p:spPr>
          <a:xfrm>
            <a:off x="0" y="1167641"/>
            <a:ext cx="5311739" cy="8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/>
              <a:t>Mejor Propuesta de Valor</a:t>
            </a:r>
            <a:r>
              <a:rPr lang="en" sz="3600" b="1" dirty="0" smtClean="0"/>
              <a:t/>
            </a:r>
            <a:br>
              <a:rPr lang="en" sz="3600" b="1" dirty="0" smtClean="0"/>
            </a:br>
            <a:r>
              <a:rPr lang="en" sz="3600" b="1" dirty="0" smtClean="0"/>
              <a:t>Cooperativa</a:t>
            </a:r>
            <a:endParaRPr sz="3200" b="1" dirty="0"/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1"/>
          </p:nvPr>
        </p:nvSpPr>
        <p:spPr>
          <a:xfrm>
            <a:off x="223941" y="3780844"/>
            <a:ext cx="5231637" cy="9465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s-ES" sz="2200" b="1" dirty="0" smtClean="0"/>
              <a:t>131</a:t>
            </a:r>
            <a:r>
              <a:rPr lang="es-ES" sz="2200" b="1" dirty="0"/>
              <a:t>. </a:t>
            </a:r>
            <a:r>
              <a:rPr lang="es-ES" sz="2200" b="1" dirty="0" err="1"/>
              <a:t>Ecooperativa</a:t>
            </a:r>
            <a:r>
              <a:rPr lang="es-ES" sz="2200" b="1" dirty="0"/>
              <a:t>. COOPESTEC </a:t>
            </a:r>
            <a:r>
              <a:rPr lang="es-ES" sz="2200" b="1" dirty="0" smtClean="0"/>
              <a:t>R. L.</a:t>
            </a:r>
            <a:endParaRPr lang="es-ES" sz="2200" b="1" dirty="0"/>
          </a:p>
          <a:p>
            <a:pPr marL="0" lvl="0" indent="0" algn="ctr">
              <a:buNone/>
            </a:pPr>
            <a:r>
              <a:rPr lang="es-ES" sz="2200" b="1" dirty="0" smtClean="0"/>
              <a:t>CTP San Rafael</a:t>
            </a:r>
            <a:endParaRPr sz="2200" b="1" dirty="0"/>
          </a:p>
        </p:txBody>
      </p:sp>
      <p:grpSp>
        <p:nvGrpSpPr>
          <p:cNvPr id="352" name="Google Shape;352;p49"/>
          <p:cNvGrpSpPr/>
          <p:nvPr/>
        </p:nvGrpSpPr>
        <p:grpSpPr>
          <a:xfrm>
            <a:off x="4930930" y="706677"/>
            <a:ext cx="4356417" cy="4020735"/>
            <a:chOff x="14831266" y="5143512"/>
            <a:chExt cx="6375562" cy="5884290"/>
          </a:xfrm>
        </p:grpSpPr>
        <p:grpSp>
          <p:nvGrpSpPr>
            <p:cNvPr id="353" name="Google Shape;353;p49"/>
            <p:cNvGrpSpPr/>
            <p:nvPr/>
          </p:nvGrpSpPr>
          <p:grpSpPr>
            <a:xfrm>
              <a:off x="14831266" y="5143512"/>
              <a:ext cx="6375562" cy="4314774"/>
              <a:chOff x="14831267" y="5143512"/>
              <a:chExt cx="6375562" cy="4314774"/>
            </a:xfrm>
          </p:grpSpPr>
          <p:pic>
            <p:nvPicPr>
              <p:cNvPr id="354" name="Google Shape;354;p4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4831267" y="5143512"/>
                <a:ext cx="2494670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4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8712156" y="5143512"/>
                <a:ext cx="2494673" cy="43147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6" name="Google Shape;356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38328" y="8684584"/>
              <a:ext cx="5471228" cy="23432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36915" y="4671510"/>
            <a:ext cx="702825" cy="4235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2B2B2B"/>
              </a:clrFrom>
              <a:clrTo>
                <a:srgbClr val="2B2B2B">
                  <a:alpha val="0"/>
                </a:srgbClr>
              </a:clrTo>
            </a:clrChange>
          </a:blip>
          <a:srcRect l="54045" t="45341" r="29550" b="19086"/>
          <a:stretch/>
        </p:blipFill>
        <p:spPr>
          <a:xfrm>
            <a:off x="6180459" y="1167641"/>
            <a:ext cx="1813210" cy="2210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90036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212729" y="599775"/>
            <a:ext cx="5393007" cy="3944199"/>
            <a:chOff x="39571" y="942732"/>
            <a:chExt cx="4454823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39571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03548" y="490252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Canal de Distribución </a:t>
            </a:r>
            <a:br>
              <a:rPr lang="en" sz="3600" b="1" dirty="0" smtClean="0"/>
            </a:br>
            <a:r>
              <a:rPr lang="en" sz="3600" b="1" dirty="0" smtClean="0"/>
              <a:t>E</a:t>
            </a:r>
            <a:r>
              <a:rPr lang="es-CR" sz="3600" b="1" dirty="0" smtClean="0"/>
              <a:t>s</a:t>
            </a:r>
            <a:r>
              <a:rPr lang="en" sz="3600" b="1" dirty="0" smtClean="0"/>
              <a:t>pecialidad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4900772" y="3106745"/>
            <a:ext cx="3891815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2400" b="1" dirty="0" smtClean="0"/>
              <a:t>24. </a:t>
            </a:r>
            <a:r>
              <a:rPr lang="es-CR" sz="2400" b="1" dirty="0" smtClean="0"/>
              <a:t>e-</a:t>
            </a:r>
            <a:r>
              <a:rPr lang="es-CR" sz="2400" b="1" dirty="0" err="1" smtClean="0"/>
              <a:t>Design</a:t>
            </a:r>
            <a:r>
              <a:rPr lang="en" sz="2400" b="1" dirty="0" smtClean="0"/>
              <a:t> </a:t>
            </a:r>
          </a:p>
          <a:p>
            <a:pPr marL="0" lvl="0" indent="0" algn="ctr"/>
            <a:r>
              <a:rPr lang="en" sz="2400" b="1" dirty="0" smtClean="0"/>
              <a:t>CTP Fernando Volio JIménez</a:t>
            </a:r>
            <a:endParaRPr sz="2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719968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151306" y="1117857"/>
            <a:ext cx="2575909" cy="2739774"/>
            <a:chOff x="1151306" y="1117857"/>
            <a:chExt cx="2575909" cy="2739774"/>
          </a:xfrm>
        </p:grpSpPr>
        <p:pic>
          <p:nvPicPr>
            <p:cNvPr id="16386" name="Picture 2" descr="https://static.wixstatic.com/media/e57210_80e979aeb2f646cf83af6831c6c4a945~mv2.png/v1/fill/w_78,h_227,al_c,q_85,usm_0.66_1.00_0.01,enc_auto/8_1%20Foto%20Brian%20Ramirez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353" y="1327222"/>
              <a:ext cx="869479" cy="2530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88" name="Picture 4" descr="https://static.wixstatic.com/media/e57210_61864800fc6347daa8d08a42ea7fc5e5~mv2.png/v1/crop/x_231,y_127,w_994,h_2869/fill/w_83,h_239,al_c,q_85,usm_0.66_1.00_0.01,enc_auto/8_2%20Foto%20Jordan%20Sanchez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306" y="1117857"/>
              <a:ext cx="925215" cy="266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0" name="Picture 6" descr="https://static.wixstatic.com/media/e57210_6c3bff8e6f3e47e4936e0df8de1cea60~mv2.png/v1/crop/x_368,y_532,w_712,h_2440/fill/w_71,h_244,al_c,q_85,usm_0.66_1.00_0.01,enc_auto/8_3%20Foto%20Juan%20Jose%20Roja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5766" y="1137721"/>
              <a:ext cx="791449" cy="2719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58"/>
          <p:cNvGrpSpPr/>
          <p:nvPr/>
        </p:nvGrpSpPr>
        <p:grpSpPr>
          <a:xfrm>
            <a:off x="-212729" y="599775"/>
            <a:ext cx="5393007" cy="3944199"/>
            <a:chOff x="39571" y="942732"/>
            <a:chExt cx="4454823" cy="3258053"/>
          </a:xfrm>
        </p:grpSpPr>
        <p:pic>
          <p:nvPicPr>
            <p:cNvPr id="653" name="Google Shape;653;p58"/>
            <p:cNvPicPr preferRelativeResize="0"/>
            <p:nvPr/>
          </p:nvPicPr>
          <p:blipFill rotWithShape="1">
            <a:blip r:embed="rId3">
              <a:alphaModFix/>
            </a:blip>
            <a:srcRect r="7484"/>
            <a:stretch/>
          </p:blipFill>
          <p:spPr>
            <a:xfrm>
              <a:off x="39571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58"/>
            <p:cNvPicPr preferRelativeResize="0"/>
            <p:nvPr/>
          </p:nvPicPr>
          <p:blipFill rotWithShape="1">
            <a:blip r:embed="rId4">
              <a:alphaModFix/>
            </a:blip>
            <a:srcRect l="7484"/>
            <a:stretch/>
          </p:blipFill>
          <p:spPr>
            <a:xfrm>
              <a:off x="2751683" y="942732"/>
              <a:ext cx="1742711" cy="32580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58"/>
          <p:cNvSpPr txBox="1">
            <a:spLocks noGrp="1"/>
          </p:cNvSpPr>
          <p:nvPr>
            <p:ph type="title"/>
          </p:nvPr>
        </p:nvSpPr>
        <p:spPr>
          <a:xfrm>
            <a:off x="5003548" y="490252"/>
            <a:ext cx="3789039" cy="19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Mejor Canal de Distribución </a:t>
            </a:r>
            <a:br>
              <a:rPr lang="en" sz="3600" b="1" dirty="0" smtClean="0"/>
            </a:br>
            <a:r>
              <a:rPr lang="en" sz="3600" b="1" dirty="0" smtClean="0"/>
              <a:t>E</a:t>
            </a:r>
            <a:r>
              <a:rPr lang="es-CR" sz="3600" b="1" dirty="0" smtClean="0"/>
              <a:t>s</a:t>
            </a:r>
            <a:r>
              <a:rPr lang="en" sz="3600" b="1" dirty="0" smtClean="0"/>
              <a:t>pecialidad</a:t>
            </a:r>
            <a:endParaRPr sz="3600" b="1" dirty="0"/>
          </a:p>
        </p:txBody>
      </p:sp>
      <p:sp>
        <p:nvSpPr>
          <p:cNvPr id="656" name="Google Shape;656;p58"/>
          <p:cNvSpPr txBox="1">
            <a:spLocks noGrp="1"/>
          </p:cNvSpPr>
          <p:nvPr>
            <p:ph type="subTitle" idx="1"/>
          </p:nvPr>
        </p:nvSpPr>
        <p:spPr>
          <a:xfrm>
            <a:off x="5106289" y="3240309"/>
            <a:ext cx="3914422" cy="11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" sz="2200" b="1" dirty="0"/>
              <a:t>3</a:t>
            </a:r>
            <a:r>
              <a:rPr lang="en" sz="2200" b="1" dirty="0" smtClean="0"/>
              <a:t>4. </a:t>
            </a:r>
            <a:r>
              <a:rPr lang="en-US" sz="2200" b="1" dirty="0" smtClean="0"/>
              <a:t>Eco Friendly Dump S. A.</a:t>
            </a:r>
            <a:endParaRPr lang="en" sz="2200" b="1" dirty="0" smtClean="0"/>
          </a:p>
          <a:p>
            <a:pPr marL="0" lvl="0" indent="0" algn="ctr"/>
            <a:r>
              <a:rPr lang="en" sz="2200" b="1" dirty="0" smtClean="0"/>
              <a:t>CTP de Pococí</a:t>
            </a:r>
            <a:endParaRPr sz="2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" t="14687" b="13837"/>
          <a:stretch/>
        </p:blipFill>
        <p:spPr>
          <a:xfrm>
            <a:off x="8441175" y="4719968"/>
            <a:ext cx="702825" cy="423532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1188252" y="990664"/>
            <a:ext cx="2615800" cy="3093496"/>
            <a:chOff x="1188252" y="990664"/>
            <a:chExt cx="2615800" cy="3093496"/>
          </a:xfrm>
        </p:grpSpPr>
        <p:pic>
          <p:nvPicPr>
            <p:cNvPr id="17410" name="Picture 2" descr="https://static.wixstatic.com/media/e57210_441c3891b5df4965b926f21529c6bf6a~mv2.png/v1/crop/x_395,y_0,w_944,h_2312/fill/w_107,h_262,al_c,q_85,usm_0.66_1.00_0.01,enc_auto/Estud%20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6996" y="990664"/>
              <a:ext cx="1263374" cy="3093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https://static.wixstatic.com/media/e57210_a835492c428b414094a61f0b4c9adaa7~mv2.png/v1/crop/x_526,y_298,w_563,h_1302/fill/w_107,h_246,al_c,q_85,usm_0.66_1.00_0.01,enc_auto/Estud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678" y="1067327"/>
              <a:ext cx="1263374" cy="2904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https://static.wixstatic.com/media/e57210_0a7f42fd104340ff9d14c1ef7b919a80~mv2.png/v1/crop/x_583,y_622,w_319,h_800/fill/w_97,h_246,al_c,q_85,usm_0.66_1.00_0.01,enc_auto/Estud%20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252" y="1103379"/>
              <a:ext cx="1145302" cy="2904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609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 build="p"/>
    </p:bldLst>
  </p:timing>
</p:sld>
</file>

<file path=ppt/theme/theme1.xml><?xml version="1.0" encoding="utf-8"?>
<a:theme xmlns:a="http://schemas.openxmlformats.org/drawingml/2006/main" name="Awards Ceremony of Film School by Slidesgo">
  <a:themeElements>
    <a:clrScheme name="Simple Light">
      <a:dk1>
        <a:srgbClr val="D3C89D"/>
      </a:dk1>
      <a:lt1>
        <a:srgbClr val="B39F66"/>
      </a:lt1>
      <a:dk2>
        <a:srgbClr val="02213E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3C89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582</Words>
  <Application>Microsoft Office PowerPoint</Application>
  <PresentationFormat>Presentación en pantalla (16:9)</PresentationFormat>
  <Paragraphs>124</Paragraphs>
  <Slides>44</Slides>
  <Notes>44</Notes>
  <HiddenSlides>1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Anaheim</vt:lpstr>
      <vt:lpstr>Arial</vt:lpstr>
      <vt:lpstr>Bodoni Moda</vt:lpstr>
      <vt:lpstr>Jost</vt:lpstr>
      <vt:lpstr>Awards Ceremony of Film School by Slidesgo</vt:lpstr>
      <vt:lpstr>RECONOCIMIENTOS Y MENCIONES 2022</vt:lpstr>
      <vt:lpstr>RECONOCIMIENTOS</vt:lpstr>
      <vt:lpstr>RECONOCIMIENTO ESPECIAL DE CENECOOP </vt:lpstr>
      <vt:lpstr>Mejor Propuesta de Valor Especialidad</vt:lpstr>
      <vt:lpstr>Mejor Propuesta de Valor Especialidad</vt:lpstr>
      <vt:lpstr>Mejor Propuesta de Valor Cooperativa</vt:lpstr>
      <vt:lpstr>Mejor Propuesta de Valor Cooperativa</vt:lpstr>
      <vt:lpstr>Mejor Canal de Distribución  Especialidad</vt:lpstr>
      <vt:lpstr>Mejor Canal de Distribución  Especialidad</vt:lpstr>
      <vt:lpstr>Mejor Canal de Distribución  Cooperativa</vt:lpstr>
      <vt:lpstr>Mejor Canal de Distribución  Cooperativa</vt:lpstr>
      <vt:lpstr>Mejor Segmento de mercado Especialidad</vt:lpstr>
      <vt:lpstr>Mejor Segmento de mercado Especialidad</vt:lpstr>
      <vt:lpstr>Mejor Segmento de Mercado Cooperativa</vt:lpstr>
      <vt:lpstr>Mejor Segmento de Mercado Cooperativa</vt:lpstr>
      <vt:lpstr>Mejor Análisis Financiero Especialidad</vt:lpstr>
      <vt:lpstr>Mejor Análisis Financiero Especialidad</vt:lpstr>
      <vt:lpstr>Mejor Análisis Financiero Cooperativa</vt:lpstr>
      <vt:lpstr>Mejor Análisis Financiero Cooperativa</vt:lpstr>
      <vt:lpstr>Mejor Relación con los clientes  Especialidad</vt:lpstr>
      <vt:lpstr>Mejor Relación con los clientes  Especialidad</vt:lpstr>
      <vt:lpstr>Mejor Relación con los clientes  Cooperativa</vt:lpstr>
      <vt:lpstr>Mejor Recursos y Actividades clave Especialidad</vt:lpstr>
      <vt:lpstr>Mejor Recursos y Actividades clave Especialidad</vt:lpstr>
      <vt:lpstr>Mejor Recursos y Actividades clave Cooperativa</vt:lpstr>
      <vt:lpstr>Mejor Recursos y Actividades clave Cooperativa</vt:lpstr>
      <vt:lpstr>Mejor Alianza Clave Especialidad</vt:lpstr>
      <vt:lpstr>Mejor Alianza Clave Especialidad</vt:lpstr>
      <vt:lpstr>Mejor Alianza Clave Cooperativa</vt:lpstr>
      <vt:lpstr>Anuncio Comercial Mejor Valorado Especialidad</vt:lpstr>
      <vt:lpstr>Anuncio Comercial Mejor Valorado Cooperativa</vt:lpstr>
      <vt:lpstr>MENCIONES</vt:lpstr>
      <vt:lpstr>Aporte a la Cultura Autóctona Especialidad</vt:lpstr>
      <vt:lpstr>Responsabililad Ambiental Especialidad</vt:lpstr>
      <vt:lpstr>Responsabililad Ambiental Cooperativa</vt:lpstr>
      <vt:lpstr>IMPACTO SOCIAL ESPECIALIDAD</vt:lpstr>
      <vt:lpstr>IMPACTO SOCIAL COOPERATIVA</vt:lpstr>
      <vt:lpstr>Aplicación de la tecnología Especialidad</vt:lpstr>
      <vt:lpstr>Aplicación de la tecnología Especialidad</vt:lpstr>
      <vt:lpstr>Aporte a la inclusión Especialidad</vt:lpstr>
      <vt:lpstr>Aporte a la inclusión Cooperativa</vt:lpstr>
      <vt:lpstr>Presentación de PowerPoint</vt:lpstr>
      <vt:lpstr>Presentación de PowerPoint</vt:lpstr>
      <vt:lpstr>FELICIDADES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AWARDS CEREMONY OF FILM SCHOOL</dc:title>
  <dc:creator>Yerlin Chacón Barquero</dc:creator>
  <cp:lastModifiedBy>Jerry Quintero Figueroa</cp:lastModifiedBy>
  <cp:revision>123</cp:revision>
  <dcterms:modified xsi:type="dcterms:W3CDTF">2022-10-13T18:29:50Z</dcterms:modified>
</cp:coreProperties>
</file>