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6" r:id="rId8"/>
    <p:sldId id="268" r:id="rId9"/>
    <p:sldId id="269" r:id="rId10"/>
    <p:sldId id="270" r:id="rId11"/>
    <p:sldId id="271" r:id="rId12"/>
    <p:sldId id="272" r:id="rId13"/>
    <p:sldId id="273" r:id="rId14"/>
    <p:sldId id="274" r:id="rId15"/>
    <p:sldId id="276" r:id="rId16"/>
    <p:sldId id="277" r:id="rId17"/>
    <p:sldId id="278" r:id="rId18"/>
    <p:sldId id="279" r:id="rId19"/>
    <p:sldId id="280" r:id="rId20"/>
    <p:sldId id="281" r:id="rId21"/>
    <p:sldId id="282" r:id="rId22"/>
    <p:sldId id="283" r:id="rId23"/>
    <p:sldId id="284" r:id="rId24"/>
    <p:sldId id="285" r:id="rId25"/>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B6F79-4DD3-4C6A-AE8B-28A2B0194347}"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s-ES"/>
        </a:p>
      </dgm:t>
    </dgm:pt>
    <dgm:pt modelId="{A0FA9C18-1704-4136-BD14-E442DF845477}">
      <dgm:prSet/>
      <dgm:spPr/>
      <dgm:t>
        <a:bodyPr/>
        <a:lstStyle/>
        <a:p>
          <a:pPr algn="just" rtl="0"/>
          <a:r>
            <a:rPr lang="es-CR" b="0" dirty="0" smtClean="0">
              <a:solidFill>
                <a:srgbClr val="002060"/>
              </a:solidFill>
            </a:rPr>
            <a:t>Este es un programa que busca </a:t>
          </a:r>
          <a:r>
            <a:rPr lang="es-CR" b="0" u="sng" dirty="0" smtClean="0">
              <a:solidFill>
                <a:srgbClr val="002060"/>
              </a:solidFill>
            </a:rPr>
            <a:t>sensibilizar a la población </a:t>
          </a:r>
          <a:r>
            <a:rPr lang="es-CR" b="0" u="none" dirty="0" smtClean="0">
              <a:solidFill>
                <a:srgbClr val="002060"/>
              </a:solidFill>
            </a:rPr>
            <a:t>estudiantil</a:t>
          </a:r>
          <a:r>
            <a:rPr lang="es-CR" b="0" dirty="0" smtClean="0">
              <a:solidFill>
                <a:srgbClr val="002060"/>
              </a:solidFill>
            </a:rPr>
            <a:t>, a la comunidad educativa y a los actores institucionales circundantes del centro educativo en su </a:t>
          </a:r>
          <a:r>
            <a:rPr lang="es-CR" b="0" u="sng" dirty="0" smtClean="0">
              <a:solidFill>
                <a:srgbClr val="002060"/>
              </a:solidFill>
            </a:rPr>
            <a:t>corresponsabilidad para construir </a:t>
          </a:r>
          <a:r>
            <a:rPr lang="es-CR" b="0" dirty="0" smtClean="0">
              <a:solidFill>
                <a:srgbClr val="002060"/>
              </a:solidFill>
            </a:rPr>
            <a:t>una cultura de promoción y protección de derechos humanos, entornos seguros y protegidos, </a:t>
          </a:r>
          <a:r>
            <a:rPr lang="es-CR" b="0" u="sng" dirty="0" smtClean="0">
              <a:solidFill>
                <a:srgbClr val="002060"/>
              </a:solidFill>
            </a:rPr>
            <a:t>para minimizar así, riesgos y situaciones de vulnerabilidad psicosocial</a:t>
          </a:r>
          <a:r>
            <a:rPr lang="es-CR" b="0" dirty="0" smtClean="0">
              <a:solidFill>
                <a:srgbClr val="002060"/>
              </a:solidFill>
            </a:rPr>
            <a:t> que se pueden presentar en entornos urbanos o rurales donde diariamente los y las estudiantes recorren para hacer efectivo el Derecho a la Educación.</a:t>
          </a:r>
          <a:endParaRPr lang="es-CR" b="0" dirty="0">
            <a:solidFill>
              <a:srgbClr val="002060"/>
            </a:solidFill>
          </a:endParaRPr>
        </a:p>
      </dgm:t>
    </dgm:pt>
    <dgm:pt modelId="{A9B492E2-A6A3-453F-8E50-85BFA852A487}" type="parTrans" cxnId="{10AAACF3-1119-44AC-920F-937E0AFB1593}">
      <dgm:prSet/>
      <dgm:spPr/>
      <dgm:t>
        <a:bodyPr/>
        <a:lstStyle/>
        <a:p>
          <a:endParaRPr lang="es-ES"/>
        </a:p>
      </dgm:t>
    </dgm:pt>
    <dgm:pt modelId="{FAC42E74-461A-4C7C-9C6B-598671BC67FD}" type="sibTrans" cxnId="{10AAACF3-1119-44AC-920F-937E0AFB1593}">
      <dgm:prSet/>
      <dgm:spPr/>
      <dgm:t>
        <a:bodyPr/>
        <a:lstStyle/>
        <a:p>
          <a:endParaRPr lang="es-ES"/>
        </a:p>
      </dgm:t>
    </dgm:pt>
    <dgm:pt modelId="{A4A8C04B-DBEC-461E-AEA5-0EF95A3A7CF5}">
      <dgm:prSet/>
      <dgm:spPr/>
      <dgm:t>
        <a:bodyPr/>
        <a:lstStyle/>
        <a:p>
          <a:pPr algn="just" rtl="0"/>
          <a:r>
            <a:rPr lang="es-CR" b="0" dirty="0" smtClean="0">
              <a:solidFill>
                <a:srgbClr val="002060"/>
              </a:solidFill>
            </a:rPr>
            <a:t>El proyecto se fundamenta en </a:t>
          </a:r>
          <a:r>
            <a:rPr lang="es-CR" b="0" u="sng" dirty="0" smtClean="0">
              <a:solidFill>
                <a:srgbClr val="002060"/>
              </a:solidFill>
            </a:rPr>
            <a:t>la capacidad de cooperación entre la sociedad civil, las instituciones, y las autoridades del gobierno local</a:t>
          </a:r>
          <a:r>
            <a:rPr lang="es-CR" b="0" dirty="0" smtClean="0">
              <a:solidFill>
                <a:srgbClr val="002060"/>
              </a:solidFill>
            </a:rPr>
            <a:t> y, en esta medida fomenta la capacidad de generar una acción colectiva y de trabajo en equipo.</a:t>
          </a:r>
        </a:p>
        <a:p>
          <a:pPr algn="just" rtl="0"/>
          <a:endParaRPr lang="es-CR" b="0" dirty="0"/>
        </a:p>
      </dgm:t>
    </dgm:pt>
    <dgm:pt modelId="{22332675-EC09-48F3-9727-2C2F53CE3E97}" type="parTrans" cxnId="{3A390C07-C900-4196-B074-DBF301895237}">
      <dgm:prSet/>
      <dgm:spPr/>
      <dgm:t>
        <a:bodyPr/>
        <a:lstStyle/>
        <a:p>
          <a:endParaRPr lang="es-ES"/>
        </a:p>
      </dgm:t>
    </dgm:pt>
    <dgm:pt modelId="{1C4657EB-E786-4A86-BFD8-1DEEDCC736D4}" type="sibTrans" cxnId="{3A390C07-C900-4196-B074-DBF301895237}">
      <dgm:prSet/>
      <dgm:spPr/>
      <dgm:t>
        <a:bodyPr/>
        <a:lstStyle/>
        <a:p>
          <a:endParaRPr lang="es-ES"/>
        </a:p>
      </dgm:t>
    </dgm:pt>
    <dgm:pt modelId="{88C0E309-0292-4A95-8186-95B9C3B811AC}" type="pres">
      <dgm:prSet presAssocID="{BB0B6F79-4DD3-4C6A-AE8B-28A2B0194347}" presName="vert0" presStyleCnt="0">
        <dgm:presLayoutVars>
          <dgm:dir/>
          <dgm:animOne val="branch"/>
          <dgm:animLvl val="lvl"/>
        </dgm:presLayoutVars>
      </dgm:prSet>
      <dgm:spPr/>
      <dgm:t>
        <a:bodyPr/>
        <a:lstStyle/>
        <a:p>
          <a:endParaRPr lang="es-CR"/>
        </a:p>
      </dgm:t>
    </dgm:pt>
    <dgm:pt modelId="{25F66B78-7D42-463A-AA8C-0E49DB0A1BA2}" type="pres">
      <dgm:prSet presAssocID="{A0FA9C18-1704-4136-BD14-E442DF845477}" presName="thickLine" presStyleLbl="alignNode1" presStyleIdx="0" presStyleCnt="2"/>
      <dgm:spPr/>
    </dgm:pt>
    <dgm:pt modelId="{5F715E02-A8F3-437E-94DE-708352CE106F}" type="pres">
      <dgm:prSet presAssocID="{A0FA9C18-1704-4136-BD14-E442DF845477}" presName="horz1" presStyleCnt="0"/>
      <dgm:spPr/>
    </dgm:pt>
    <dgm:pt modelId="{84EEB0A9-2456-46C3-8A44-BFB19454CCD6}" type="pres">
      <dgm:prSet presAssocID="{A0FA9C18-1704-4136-BD14-E442DF845477}" presName="tx1" presStyleLbl="revTx" presStyleIdx="0" presStyleCnt="2"/>
      <dgm:spPr/>
      <dgm:t>
        <a:bodyPr/>
        <a:lstStyle/>
        <a:p>
          <a:endParaRPr lang="es-CR"/>
        </a:p>
      </dgm:t>
    </dgm:pt>
    <dgm:pt modelId="{CB240E11-99F0-4FAB-8316-F18ADEC956BF}" type="pres">
      <dgm:prSet presAssocID="{A0FA9C18-1704-4136-BD14-E442DF845477}" presName="vert1" presStyleCnt="0"/>
      <dgm:spPr/>
    </dgm:pt>
    <dgm:pt modelId="{DE12BC2C-2BB4-45A9-B4FD-82E22DBF7802}" type="pres">
      <dgm:prSet presAssocID="{A4A8C04B-DBEC-461E-AEA5-0EF95A3A7CF5}" presName="thickLine" presStyleLbl="alignNode1" presStyleIdx="1" presStyleCnt="2"/>
      <dgm:spPr/>
    </dgm:pt>
    <dgm:pt modelId="{3BC78ADE-9B00-496C-980B-8BB6036BE6AF}" type="pres">
      <dgm:prSet presAssocID="{A4A8C04B-DBEC-461E-AEA5-0EF95A3A7CF5}" presName="horz1" presStyleCnt="0"/>
      <dgm:spPr/>
    </dgm:pt>
    <dgm:pt modelId="{87FD1F31-C2B0-4A6E-89CF-F9702BE650F2}" type="pres">
      <dgm:prSet presAssocID="{A4A8C04B-DBEC-461E-AEA5-0EF95A3A7CF5}" presName="tx1" presStyleLbl="revTx" presStyleIdx="1" presStyleCnt="2"/>
      <dgm:spPr/>
      <dgm:t>
        <a:bodyPr/>
        <a:lstStyle/>
        <a:p>
          <a:endParaRPr lang="es-CR"/>
        </a:p>
      </dgm:t>
    </dgm:pt>
    <dgm:pt modelId="{B4E3F98C-846E-4E41-B304-14FD4D70B5F1}" type="pres">
      <dgm:prSet presAssocID="{A4A8C04B-DBEC-461E-AEA5-0EF95A3A7CF5}" presName="vert1" presStyleCnt="0"/>
      <dgm:spPr/>
    </dgm:pt>
  </dgm:ptLst>
  <dgm:cxnLst>
    <dgm:cxn modelId="{E3C33C73-DDA0-4A51-A49C-5A1723B59336}" type="presOf" srcId="{A0FA9C18-1704-4136-BD14-E442DF845477}" destId="{84EEB0A9-2456-46C3-8A44-BFB19454CCD6}" srcOrd="0" destOrd="0" presId="urn:microsoft.com/office/officeart/2008/layout/LinedList"/>
    <dgm:cxn modelId="{3A390C07-C900-4196-B074-DBF301895237}" srcId="{BB0B6F79-4DD3-4C6A-AE8B-28A2B0194347}" destId="{A4A8C04B-DBEC-461E-AEA5-0EF95A3A7CF5}" srcOrd="1" destOrd="0" parTransId="{22332675-EC09-48F3-9727-2C2F53CE3E97}" sibTransId="{1C4657EB-E786-4A86-BFD8-1DEEDCC736D4}"/>
    <dgm:cxn modelId="{10AAACF3-1119-44AC-920F-937E0AFB1593}" srcId="{BB0B6F79-4DD3-4C6A-AE8B-28A2B0194347}" destId="{A0FA9C18-1704-4136-BD14-E442DF845477}" srcOrd="0" destOrd="0" parTransId="{A9B492E2-A6A3-453F-8E50-85BFA852A487}" sibTransId="{FAC42E74-461A-4C7C-9C6B-598671BC67FD}"/>
    <dgm:cxn modelId="{8D4768E8-B15F-4CDE-8EC4-28011FC3A5C5}" type="presOf" srcId="{BB0B6F79-4DD3-4C6A-AE8B-28A2B0194347}" destId="{88C0E309-0292-4A95-8186-95B9C3B811AC}" srcOrd="0" destOrd="0" presId="urn:microsoft.com/office/officeart/2008/layout/LinedList"/>
    <dgm:cxn modelId="{8724B281-0183-41B4-9DEA-C34B53DE2D33}" type="presOf" srcId="{A4A8C04B-DBEC-461E-AEA5-0EF95A3A7CF5}" destId="{87FD1F31-C2B0-4A6E-89CF-F9702BE650F2}" srcOrd="0" destOrd="0" presId="urn:microsoft.com/office/officeart/2008/layout/LinedList"/>
    <dgm:cxn modelId="{7DFDC6BC-0D9A-4568-B9AC-2DB1EC65A553}" type="presParOf" srcId="{88C0E309-0292-4A95-8186-95B9C3B811AC}" destId="{25F66B78-7D42-463A-AA8C-0E49DB0A1BA2}" srcOrd="0" destOrd="0" presId="urn:microsoft.com/office/officeart/2008/layout/LinedList"/>
    <dgm:cxn modelId="{8577B8BF-FE60-4D0D-917C-5154B02ECD0E}" type="presParOf" srcId="{88C0E309-0292-4A95-8186-95B9C3B811AC}" destId="{5F715E02-A8F3-437E-94DE-708352CE106F}" srcOrd="1" destOrd="0" presId="urn:microsoft.com/office/officeart/2008/layout/LinedList"/>
    <dgm:cxn modelId="{67956C89-9EF5-41E0-8B6B-AC556AABDB56}" type="presParOf" srcId="{5F715E02-A8F3-437E-94DE-708352CE106F}" destId="{84EEB0A9-2456-46C3-8A44-BFB19454CCD6}" srcOrd="0" destOrd="0" presId="urn:microsoft.com/office/officeart/2008/layout/LinedList"/>
    <dgm:cxn modelId="{3645C714-E650-4F45-9306-BC501580BDAC}" type="presParOf" srcId="{5F715E02-A8F3-437E-94DE-708352CE106F}" destId="{CB240E11-99F0-4FAB-8316-F18ADEC956BF}" srcOrd="1" destOrd="0" presId="urn:microsoft.com/office/officeart/2008/layout/LinedList"/>
    <dgm:cxn modelId="{9509B458-0C5E-4B67-81B8-7E06888CB8EE}" type="presParOf" srcId="{88C0E309-0292-4A95-8186-95B9C3B811AC}" destId="{DE12BC2C-2BB4-45A9-B4FD-82E22DBF7802}" srcOrd="2" destOrd="0" presId="urn:microsoft.com/office/officeart/2008/layout/LinedList"/>
    <dgm:cxn modelId="{D67614BA-FFFE-4C3D-8CBD-B6AB3AB7F1DB}" type="presParOf" srcId="{88C0E309-0292-4A95-8186-95B9C3B811AC}" destId="{3BC78ADE-9B00-496C-980B-8BB6036BE6AF}" srcOrd="3" destOrd="0" presId="urn:microsoft.com/office/officeart/2008/layout/LinedList"/>
    <dgm:cxn modelId="{E6ADE56E-41B4-4D7E-9E52-3EF958AAEE24}" type="presParOf" srcId="{3BC78ADE-9B00-496C-980B-8BB6036BE6AF}" destId="{87FD1F31-C2B0-4A6E-89CF-F9702BE650F2}" srcOrd="0" destOrd="0" presId="urn:microsoft.com/office/officeart/2008/layout/LinedList"/>
    <dgm:cxn modelId="{5A10B641-EAD5-4A2E-9190-AB28F0D88F04}" type="presParOf" srcId="{3BC78ADE-9B00-496C-980B-8BB6036BE6AF}" destId="{B4E3F98C-846E-4E41-B304-14FD4D70B5F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4168EC2-A214-4655-88B6-10864E0AF3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899E6101-63A6-4E6A-BFF2-CE04C369A097}">
      <dgm:prSet custT="1"/>
      <dgm:spPr/>
      <dgm:t>
        <a:bodyPr/>
        <a:lstStyle/>
        <a:p>
          <a:pPr rtl="0"/>
          <a:r>
            <a:rPr lang="es-CR" sz="2800" b="1" i="0" baseline="0" dirty="0" smtClean="0">
              <a:solidFill>
                <a:schemeClr val="bg1">
                  <a:lumMod val="95000"/>
                </a:schemeClr>
              </a:solidFill>
              <a:latin typeface="Bernard MT Condensed" panose="02050806060905020404" pitchFamily="18" charset="0"/>
            </a:rPr>
            <a:t>FASES PARA SU EJECUCIÓN </a:t>
          </a:r>
        </a:p>
        <a:p>
          <a:pPr rtl="0"/>
          <a:endParaRPr lang="es-CR" sz="2800" b="1" i="0" baseline="0" dirty="0" smtClean="0">
            <a:solidFill>
              <a:schemeClr val="bg1">
                <a:lumMod val="95000"/>
              </a:schemeClr>
            </a:solidFill>
            <a:latin typeface="Bernard MT Condensed" panose="02050806060905020404" pitchFamily="18" charset="0"/>
          </a:endParaRPr>
        </a:p>
        <a:p>
          <a:pPr rtl="0"/>
          <a:r>
            <a:rPr lang="es-CR" sz="2800" dirty="0" smtClean="0">
              <a:solidFill>
                <a:srgbClr val="002060"/>
              </a:solidFill>
              <a:latin typeface="Arial Black" panose="020B0A04020102020204" pitchFamily="34" charset="0"/>
            </a:rPr>
            <a:t>2. Personas socias comunitarias </a:t>
          </a:r>
          <a:endParaRPr lang="es-CR" sz="2800" dirty="0">
            <a:solidFill>
              <a:srgbClr val="002060"/>
            </a:solidFill>
            <a:latin typeface="Arial Black" panose="020B0A04020102020204" pitchFamily="34" charset="0"/>
          </a:endParaRPr>
        </a:p>
      </dgm:t>
    </dgm:pt>
    <dgm:pt modelId="{9D009CB0-F07D-4BB8-A00C-BBCFB12781E9}" type="parTrans" cxnId="{E75498BA-7C00-4C27-BF08-6446434D13F6}">
      <dgm:prSet/>
      <dgm:spPr/>
      <dgm:t>
        <a:bodyPr/>
        <a:lstStyle/>
        <a:p>
          <a:endParaRPr lang="es-ES"/>
        </a:p>
      </dgm:t>
    </dgm:pt>
    <dgm:pt modelId="{D4DDC352-6730-4F98-BEC1-638645684EBA}" type="sibTrans" cxnId="{E75498BA-7C00-4C27-BF08-6446434D13F6}">
      <dgm:prSet/>
      <dgm:spPr>
        <a:solidFill>
          <a:schemeClr val="accent5">
            <a:lumMod val="75000"/>
          </a:schemeClr>
        </a:solidFill>
      </dgm:spPr>
      <dgm:t>
        <a:bodyPr/>
        <a:lstStyle/>
        <a:p>
          <a:endParaRPr lang="es-ES"/>
        </a:p>
      </dgm:t>
    </dgm:pt>
    <dgm:pt modelId="{C246BA06-C45B-4773-A062-C4FFAC20441B}">
      <dgm:prSet custT="1"/>
      <dgm:spPr/>
      <dgm:t>
        <a:bodyPr/>
        <a:lstStyle/>
        <a:p>
          <a:pPr algn="l" rtl="0"/>
          <a:endParaRPr lang="es-CR" sz="1800" dirty="0">
            <a:latin typeface="Arial Black" panose="020B0A04020102020204" pitchFamily="34" charset="0"/>
          </a:endParaRPr>
        </a:p>
      </dgm:t>
    </dgm:pt>
    <dgm:pt modelId="{870600F7-BE13-4E79-9FC5-1CC1C3CDC41C}" type="sibTrans" cxnId="{5E47327F-7397-41DE-B2FE-D66A6F854688}">
      <dgm:prSet/>
      <dgm:spPr/>
      <dgm:t>
        <a:bodyPr/>
        <a:lstStyle/>
        <a:p>
          <a:endParaRPr lang="es-ES"/>
        </a:p>
      </dgm:t>
    </dgm:pt>
    <dgm:pt modelId="{C71A2726-4E80-427B-97E0-E244D35C3E01}" type="parTrans" cxnId="{5E47327F-7397-41DE-B2FE-D66A6F854688}">
      <dgm:prSet/>
      <dgm:spPr/>
      <dgm:t>
        <a:bodyPr/>
        <a:lstStyle/>
        <a:p>
          <a:endParaRPr lang="es-ES"/>
        </a:p>
      </dgm:t>
    </dgm:pt>
    <dgm:pt modelId="{8F2DE105-7498-4145-85CF-C97F89954F89}" type="pres">
      <dgm:prSet presAssocID="{E4168EC2-A214-4655-88B6-10864E0AF3E3}" presName="Name0" presStyleCnt="0">
        <dgm:presLayoutVars>
          <dgm:dir/>
          <dgm:resizeHandles val="exact"/>
        </dgm:presLayoutVars>
      </dgm:prSet>
      <dgm:spPr/>
      <dgm:t>
        <a:bodyPr/>
        <a:lstStyle/>
        <a:p>
          <a:endParaRPr lang="es-CR"/>
        </a:p>
      </dgm:t>
    </dgm:pt>
    <dgm:pt modelId="{A65D0152-580C-4F9D-A94D-1D655B1947BC}" type="pres">
      <dgm:prSet presAssocID="{899E6101-63A6-4E6A-BFF2-CE04C369A097}" presName="node" presStyleLbl="node1" presStyleIdx="0" presStyleCnt="2" custScaleY="149887">
        <dgm:presLayoutVars>
          <dgm:bulletEnabled val="1"/>
        </dgm:presLayoutVars>
      </dgm:prSet>
      <dgm:spPr/>
      <dgm:t>
        <a:bodyPr/>
        <a:lstStyle/>
        <a:p>
          <a:endParaRPr lang="es-CR"/>
        </a:p>
      </dgm:t>
    </dgm:pt>
    <dgm:pt modelId="{A92C800A-A5FA-4AF1-A991-AE9A3D89C1D3}" type="pres">
      <dgm:prSet presAssocID="{D4DDC352-6730-4F98-BEC1-638645684EBA}" presName="sibTrans" presStyleLbl="sibTrans2D1" presStyleIdx="0" presStyleCnt="1"/>
      <dgm:spPr/>
      <dgm:t>
        <a:bodyPr/>
        <a:lstStyle/>
        <a:p>
          <a:endParaRPr lang="es-CR"/>
        </a:p>
      </dgm:t>
    </dgm:pt>
    <dgm:pt modelId="{B6B19E03-905E-47BB-AB7F-144B0B0287CF}" type="pres">
      <dgm:prSet presAssocID="{D4DDC352-6730-4F98-BEC1-638645684EBA}" presName="connectorText" presStyleLbl="sibTrans2D1" presStyleIdx="0" presStyleCnt="1"/>
      <dgm:spPr/>
      <dgm:t>
        <a:bodyPr/>
        <a:lstStyle/>
        <a:p>
          <a:endParaRPr lang="es-CR"/>
        </a:p>
      </dgm:t>
    </dgm:pt>
    <dgm:pt modelId="{EBC084F4-0130-4884-8C5C-7A3069067DEE}" type="pres">
      <dgm:prSet presAssocID="{C246BA06-C45B-4773-A062-C4FFAC20441B}" presName="node" presStyleLbl="node1" presStyleIdx="1" presStyleCnt="2" custScaleX="109119" custScaleY="151031">
        <dgm:presLayoutVars>
          <dgm:bulletEnabled val="1"/>
        </dgm:presLayoutVars>
      </dgm:prSet>
      <dgm:spPr/>
      <dgm:t>
        <a:bodyPr/>
        <a:lstStyle/>
        <a:p>
          <a:endParaRPr lang="es-CR"/>
        </a:p>
      </dgm:t>
    </dgm:pt>
  </dgm:ptLst>
  <dgm:cxnLst>
    <dgm:cxn modelId="{C4812D68-BC4E-4EF7-AE26-11C184F85432}" type="presOf" srcId="{D4DDC352-6730-4F98-BEC1-638645684EBA}" destId="{A92C800A-A5FA-4AF1-A991-AE9A3D89C1D3}" srcOrd="0" destOrd="0" presId="urn:microsoft.com/office/officeart/2005/8/layout/process1"/>
    <dgm:cxn modelId="{B9BA2FF4-9BB8-4B81-89A1-76F0D53F3731}" type="presOf" srcId="{E4168EC2-A214-4655-88B6-10864E0AF3E3}" destId="{8F2DE105-7498-4145-85CF-C97F89954F89}" srcOrd="0" destOrd="0" presId="urn:microsoft.com/office/officeart/2005/8/layout/process1"/>
    <dgm:cxn modelId="{7907C8B8-38E7-4F3D-90EE-F7318DE108C8}" type="presOf" srcId="{C246BA06-C45B-4773-A062-C4FFAC20441B}" destId="{EBC084F4-0130-4884-8C5C-7A3069067DEE}" srcOrd="0" destOrd="0" presId="urn:microsoft.com/office/officeart/2005/8/layout/process1"/>
    <dgm:cxn modelId="{3C82C8F9-4AE8-4F63-B78D-C6796EAA289D}" type="presOf" srcId="{899E6101-63A6-4E6A-BFF2-CE04C369A097}" destId="{A65D0152-580C-4F9D-A94D-1D655B1947BC}" srcOrd="0" destOrd="0" presId="urn:microsoft.com/office/officeart/2005/8/layout/process1"/>
    <dgm:cxn modelId="{565FD230-B18D-40C5-9EAD-1EFD3E02C624}" type="presOf" srcId="{D4DDC352-6730-4F98-BEC1-638645684EBA}" destId="{B6B19E03-905E-47BB-AB7F-144B0B0287CF}" srcOrd="1" destOrd="0" presId="urn:microsoft.com/office/officeart/2005/8/layout/process1"/>
    <dgm:cxn modelId="{5E47327F-7397-41DE-B2FE-D66A6F854688}" srcId="{E4168EC2-A214-4655-88B6-10864E0AF3E3}" destId="{C246BA06-C45B-4773-A062-C4FFAC20441B}" srcOrd="1" destOrd="0" parTransId="{C71A2726-4E80-427B-97E0-E244D35C3E01}" sibTransId="{870600F7-BE13-4E79-9FC5-1CC1C3CDC41C}"/>
    <dgm:cxn modelId="{E75498BA-7C00-4C27-BF08-6446434D13F6}" srcId="{E4168EC2-A214-4655-88B6-10864E0AF3E3}" destId="{899E6101-63A6-4E6A-BFF2-CE04C369A097}" srcOrd="0" destOrd="0" parTransId="{9D009CB0-F07D-4BB8-A00C-BBCFB12781E9}" sibTransId="{D4DDC352-6730-4F98-BEC1-638645684EBA}"/>
    <dgm:cxn modelId="{EA924F54-653E-461B-A4F0-B401EF650EDC}" type="presParOf" srcId="{8F2DE105-7498-4145-85CF-C97F89954F89}" destId="{A65D0152-580C-4F9D-A94D-1D655B1947BC}" srcOrd="0" destOrd="0" presId="urn:microsoft.com/office/officeart/2005/8/layout/process1"/>
    <dgm:cxn modelId="{DDC1058A-0986-4C93-BE40-F45A245C2346}" type="presParOf" srcId="{8F2DE105-7498-4145-85CF-C97F89954F89}" destId="{A92C800A-A5FA-4AF1-A991-AE9A3D89C1D3}" srcOrd="1" destOrd="0" presId="urn:microsoft.com/office/officeart/2005/8/layout/process1"/>
    <dgm:cxn modelId="{DFDB5DDB-3867-4ECA-8FF4-D9397CF69706}" type="presParOf" srcId="{A92C800A-A5FA-4AF1-A991-AE9A3D89C1D3}" destId="{B6B19E03-905E-47BB-AB7F-144B0B0287CF}" srcOrd="0" destOrd="0" presId="urn:microsoft.com/office/officeart/2005/8/layout/process1"/>
    <dgm:cxn modelId="{208C38A9-C60D-4C27-9D40-D6B56B59EB42}" type="presParOf" srcId="{8F2DE105-7498-4145-85CF-C97F89954F89}" destId="{EBC084F4-0130-4884-8C5C-7A3069067DEE}"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4168EC2-A214-4655-88B6-10864E0AF3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899E6101-63A6-4E6A-BFF2-CE04C369A097}">
      <dgm:prSet custT="1"/>
      <dgm:spPr/>
      <dgm:t>
        <a:bodyPr/>
        <a:lstStyle/>
        <a:p>
          <a:pPr rtl="0"/>
          <a:endParaRPr lang="es-CR" sz="2800" b="1" i="0" baseline="0" dirty="0" smtClean="0">
            <a:solidFill>
              <a:schemeClr val="bg1">
                <a:lumMod val="95000"/>
              </a:schemeClr>
            </a:solidFill>
            <a:latin typeface="Bernard MT Condensed" panose="02050806060905020404" pitchFamily="18" charset="0"/>
          </a:endParaRPr>
        </a:p>
        <a:p>
          <a:pPr rtl="0"/>
          <a:r>
            <a:rPr lang="es-CR" sz="2800" b="1" i="0" baseline="0" dirty="0" smtClean="0">
              <a:solidFill>
                <a:schemeClr val="bg1">
                  <a:lumMod val="95000"/>
                </a:schemeClr>
              </a:solidFill>
              <a:latin typeface="Bernard MT Condensed" panose="02050806060905020404" pitchFamily="18" charset="0"/>
            </a:rPr>
            <a:t>FASES PARA SU EJECUCIÓN </a:t>
          </a:r>
        </a:p>
        <a:p>
          <a:pPr rtl="0"/>
          <a:endParaRPr lang="es-CR" sz="2800" b="1" i="0" baseline="0" dirty="0" smtClean="0">
            <a:solidFill>
              <a:schemeClr val="bg1">
                <a:lumMod val="95000"/>
              </a:schemeClr>
            </a:solidFill>
            <a:latin typeface="Bernard MT Condensed" panose="02050806060905020404" pitchFamily="18" charset="0"/>
          </a:endParaRPr>
        </a:p>
        <a:p>
          <a:pPr rtl="0"/>
          <a:r>
            <a:rPr lang="es-CR" sz="2800" dirty="0" smtClean="0">
              <a:solidFill>
                <a:srgbClr val="002060"/>
              </a:solidFill>
              <a:latin typeface="Arial Black" panose="020B0A04020102020204" pitchFamily="34" charset="0"/>
            </a:rPr>
            <a:t>2. Participación activa de la comunidad educativa, gobiernos locales e instituciones aliadas</a:t>
          </a:r>
        </a:p>
        <a:p>
          <a:pPr rtl="0"/>
          <a:endParaRPr lang="es-CR" sz="2800" dirty="0">
            <a:solidFill>
              <a:srgbClr val="002060"/>
            </a:solidFill>
            <a:latin typeface="Arial Black" panose="020B0A04020102020204" pitchFamily="34" charset="0"/>
          </a:endParaRPr>
        </a:p>
      </dgm:t>
    </dgm:pt>
    <dgm:pt modelId="{9D009CB0-F07D-4BB8-A00C-BBCFB12781E9}" type="parTrans" cxnId="{E75498BA-7C00-4C27-BF08-6446434D13F6}">
      <dgm:prSet/>
      <dgm:spPr/>
      <dgm:t>
        <a:bodyPr/>
        <a:lstStyle/>
        <a:p>
          <a:endParaRPr lang="es-ES"/>
        </a:p>
      </dgm:t>
    </dgm:pt>
    <dgm:pt modelId="{D4DDC352-6730-4F98-BEC1-638645684EBA}" type="sibTrans" cxnId="{E75498BA-7C00-4C27-BF08-6446434D13F6}">
      <dgm:prSet/>
      <dgm:spPr>
        <a:solidFill>
          <a:schemeClr val="accent5">
            <a:lumMod val="75000"/>
          </a:schemeClr>
        </a:solidFill>
      </dgm:spPr>
      <dgm:t>
        <a:bodyPr/>
        <a:lstStyle/>
        <a:p>
          <a:endParaRPr lang="es-ES"/>
        </a:p>
      </dgm:t>
    </dgm:pt>
    <dgm:pt modelId="{C246BA06-C45B-4773-A062-C4FFAC20441B}">
      <dgm:prSet custT="1"/>
      <dgm:spPr/>
      <dgm:t>
        <a:bodyPr/>
        <a:lstStyle/>
        <a:p>
          <a:pPr algn="l" rtl="0"/>
          <a:endParaRPr lang="es-CR" sz="1800" dirty="0">
            <a:latin typeface="Arial Black" panose="020B0A04020102020204" pitchFamily="34" charset="0"/>
          </a:endParaRPr>
        </a:p>
      </dgm:t>
    </dgm:pt>
    <dgm:pt modelId="{870600F7-BE13-4E79-9FC5-1CC1C3CDC41C}" type="sibTrans" cxnId="{5E47327F-7397-41DE-B2FE-D66A6F854688}">
      <dgm:prSet/>
      <dgm:spPr/>
      <dgm:t>
        <a:bodyPr/>
        <a:lstStyle/>
        <a:p>
          <a:endParaRPr lang="es-ES"/>
        </a:p>
      </dgm:t>
    </dgm:pt>
    <dgm:pt modelId="{C71A2726-4E80-427B-97E0-E244D35C3E01}" type="parTrans" cxnId="{5E47327F-7397-41DE-B2FE-D66A6F854688}">
      <dgm:prSet/>
      <dgm:spPr/>
      <dgm:t>
        <a:bodyPr/>
        <a:lstStyle/>
        <a:p>
          <a:endParaRPr lang="es-ES"/>
        </a:p>
      </dgm:t>
    </dgm:pt>
    <dgm:pt modelId="{8F2DE105-7498-4145-85CF-C97F89954F89}" type="pres">
      <dgm:prSet presAssocID="{E4168EC2-A214-4655-88B6-10864E0AF3E3}" presName="Name0" presStyleCnt="0">
        <dgm:presLayoutVars>
          <dgm:dir/>
          <dgm:resizeHandles val="exact"/>
        </dgm:presLayoutVars>
      </dgm:prSet>
      <dgm:spPr/>
      <dgm:t>
        <a:bodyPr/>
        <a:lstStyle/>
        <a:p>
          <a:endParaRPr lang="es-CR"/>
        </a:p>
      </dgm:t>
    </dgm:pt>
    <dgm:pt modelId="{A65D0152-580C-4F9D-A94D-1D655B1947BC}" type="pres">
      <dgm:prSet presAssocID="{899E6101-63A6-4E6A-BFF2-CE04C369A097}" presName="node" presStyleLbl="node1" presStyleIdx="0" presStyleCnt="2" custScaleY="149887">
        <dgm:presLayoutVars>
          <dgm:bulletEnabled val="1"/>
        </dgm:presLayoutVars>
      </dgm:prSet>
      <dgm:spPr/>
      <dgm:t>
        <a:bodyPr/>
        <a:lstStyle/>
        <a:p>
          <a:endParaRPr lang="es-CR"/>
        </a:p>
      </dgm:t>
    </dgm:pt>
    <dgm:pt modelId="{A92C800A-A5FA-4AF1-A991-AE9A3D89C1D3}" type="pres">
      <dgm:prSet presAssocID="{D4DDC352-6730-4F98-BEC1-638645684EBA}" presName="sibTrans" presStyleLbl="sibTrans2D1" presStyleIdx="0" presStyleCnt="1"/>
      <dgm:spPr/>
      <dgm:t>
        <a:bodyPr/>
        <a:lstStyle/>
        <a:p>
          <a:endParaRPr lang="es-CR"/>
        </a:p>
      </dgm:t>
    </dgm:pt>
    <dgm:pt modelId="{B6B19E03-905E-47BB-AB7F-144B0B0287CF}" type="pres">
      <dgm:prSet presAssocID="{D4DDC352-6730-4F98-BEC1-638645684EBA}" presName="connectorText" presStyleLbl="sibTrans2D1" presStyleIdx="0" presStyleCnt="1"/>
      <dgm:spPr/>
      <dgm:t>
        <a:bodyPr/>
        <a:lstStyle/>
        <a:p>
          <a:endParaRPr lang="es-CR"/>
        </a:p>
      </dgm:t>
    </dgm:pt>
    <dgm:pt modelId="{EBC084F4-0130-4884-8C5C-7A3069067DEE}" type="pres">
      <dgm:prSet presAssocID="{C246BA06-C45B-4773-A062-C4FFAC20441B}" presName="node" presStyleLbl="node1" presStyleIdx="1" presStyleCnt="2" custScaleX="109119" custScaleY="151031">
        <dgm:presLayoutVars>
          <dgm:bulletEnabled val="1"/>
        </dgm:presLayoutVars>
      </dgm:prSet>
      <dgm:spPr/>
      <dgm:t>
        <a:bodyPr/>
        <a:lstStyle/>
        <a:p>
          <a:endParaRPr lang="es-CR"/>
        </a:p>
      </dgm:t>
    </dgm:pt>
  </dgm:ptLst>
  <dgm:cxnLst>
    <dgm:cxn modelId="{A63007A7-E122-4172-AC07-37979ED26704}" type="presOf" srcId="{D4DDC352-6730-4F98-BEC1-638645684EBA}" destId="{B6B19E03-905E-47BB-AB7F-144B0B0287CF}" srcOrd="1" destOrd="0" presId="urn:microsoft.com/office/officeart/2005/8/layout/process1"/>
    <dgm:cxn modelId="{5E47327F-7397-41DE-B2FE-D66A6F854688}" srcId="{E4168EC2-A214-4655-88B6-10864E0AF3E3}" destId="{C246BA06-C45B-4773-A062-C4FFAC20441B}" srcOrd="1" destOrd="0" parTransId="{C71A2726-4E80-427B-97E0-E244D35C3E01}" sibTransId="{870600F7-BE13-4E79-9FC5-1CC1C3CDC41C}"/>
    <dgm:cxn modelId="{A94B5215-9095-4B8C-8C3C-F7E68524C6B7}" type="presOf" srcId="{E4168EC2-A214-4655-88B6-10864E0AF3E3}" destId="{8F2DE105-7498-4145-85CF-C97F89954F89}" srcOrd="0" destOrd="0" presId="urn:microsoft.com/office/officeart/2005/8/layout/process1"/>
    <dgm:cxn modelId="{58FB6B77-D7C9-4EFB-A36F-999754080669}" type="presOf" srcId="{C246BA06-C45B-4773-A062-C4FFAC20441B}" destId="{EBC084F4-0130-4884-8C5C-7A3069067DEE}" srcOrd="0" destOrd="0" presId="urn:microsoft.com/office/officeart/2005/8/layout/process1"/>
    <dgm:cxn modelId="{E75498BA-7C00-4C27-BF08-6446434D13F6}" srcId="{E4168EC2-A214-4655-88B6-10864E0AF3E3}" destId="{899E6101-63A6-4E6A-BFF2-CE04C369A097}" srcOrd="0" destOrd="0" parTransId="{9D009CB0-F07D-4BB8-A00C-BBCFB12781E9}" sibTransId="{D4DDC352-6730-4F98-BEC1-638645684EBA}"/>
    <dgm:cxn modelId="{B9F18FC1-7682-479A-91E2-BD2D604DD590}" type="presOf" srcId="{D4DDC352-6730-4F98-BEC1-638645684EBA}" destId="{A92C800A-A5FA-4AF1-A991-AE9A3D89C1D3}" srcOrd="0" destOrd="0" presId="urn:microsoft.com/office/officeart/2005/8/layout/process1"/>
    <dgm:cxn modelId="{C9D12858-CA75-4264-9137-3B31709D2B3C}" type="presOf" srcId="{899E6101-63A6-4E6A-BFF2-CE04C369A097}" destId="{A65D0152-580C-4F9D-A94D-1D655B1947BC}" srcOrd="0" destOrd="0" presId="urn:microsoft.com/office/officeart/2005/8/layout/process1"/>
    <dgm:cxn modelId="{39B0ADC3-D616-401B-AC81-CFFE22FF5E22}" type="presParOf" srcId="{8F2DE105-7498-4145-85CF-C97F89954F89}" destId="{A65D0152-580C-4F9D-A94D-1D655B1947BC}" srcOrd="0" destOrd="0" presId="urn:microsoft.com/office/officeart/2005/8/layout/process1"/>
    <dgm:cxn modelId="{7EE8D5FC-BB96-4CCE-8D7D-969F3AE6FB3D}" type="presParOf" srcId="{8F2DE105-7498-4145-85CF-C97F89954F89}" destId="{A92C800A-A5FA-4AF1-A991-AE9A3D89C1D3}" srcOrd="1" destOrd="0" presId="urn:microsoft.com/office/officeart/2005/8/layout/process1"/>
    <dgm:cxn modelId="{E641FC33-D87D-4824-856C-04A37ABB9E34}" type="presParOf" srcId="{A92C800A-A5FA-4AF1-A991-AE9A3D89C1D3}" destId="{B6B19E03-905E-47BB-AB7F-144B0B0287CF}" srcOrd="0" destOrd="0" presId="urn:microsoft.com/office/officeart/2005/8/layout/process1"/>
    <dgm:cxn modelId="{8EA9291D-A7AA-496B-BAE1-2803A9ADAFE0}" type="presParOf" srcId="{8F2DE105-7498-4145-85CF-C97F89954F89}" destId="{EBC084F4-0130-4884-8C5C-7A3069067DEE}"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168EC2-A214-4655-88B6-10864E0AF3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899E6101-63A6-4E6A-BFF2-CE04C369A097}">
      <dgm:prSet custT="1"/>
      <dgm:spPr/>
      <dgm:t>
        <a:bodyPr/>
        <a:lstStyle/>
        <a:p>
          <a:pPr rtl="0"/>
          <a:endParaRPr lang="es-CR" sz="2800" b="1" i="0" baseline="0" dirty="0" smtClean="0">
            <a:solidFill>
              <a:schemeClr val="bg1">
                <a:lumMod val="95000"/>
              </a:schemeClr>
            </a:solidFill>
            <a:latin typeface="Bernard MT Condensed" panose="02050806060905020404" pitchFamily="18" charset="0"/>
          </a:endParaRPr>
        </a:p>
        <a:p>
          <a:pPr rtl="0"/>
          <a:r>
            <a:rPr lang="es-CR" sz="2800" b="1" i="0" baseline="0" dirty="0" smtClean="0">
              <a:solidFill>
                <a:schemeClr val="bg1">
                  <a:lumMod val="95000"/>
                </a:schemeClr>
              </a:solidFill>
              <a:latin typeface="Bernard MT Condensed" panose="02050806060905020404" pitchFamily="18" charset="0"/>
            </a:rPr>
            <a:t>FASES PARA SU EJECUCIÓN </a:t>
          </a:r>
        </a:p>
        <a:p>
          <a:pPr rtl="0"/>
          <a:endParaRPr lang="es-CR" sz="2800" b="1" i="0" baseline="0" dirty="0" smtClean="0">
            <a:solidFill>
              <a:schemeClr val="bg1">
                <a:lumMod val="95000"/>
              </a:schemeClr>
            </a:solidFill>
            <a:latin typeface="Bernard MT Condensed" panose="02050806060905020404" pitchFamily="18" charset="0"/>
          </a:endParaRPr>
        </a:p>
        <a:p>
          <a:pPr rtl="0"/>
          <a:r>
            <a:rPr lang="es-CR" sz="2800" dirty="0" smtClean="0">
              <a:solidFill>
                <a:srgbClr val="002060"/>
              </a:solidFill>
              <a:latin typeface="Arial Black" panose="020B0A04020102020204" pitchFamily="34" charset="0"/>
            </a:rPr>
            <a:t>2. Estrategias para la promoción y prevención</a:t>
          </a:r>
        </a:p>
        <a:p>
          <a:pPr rtl="0"/>
          <a:endParaRPr lang="es-CR" sz="2800" dirty="0" smtClean="0">
            <a:solidFill>
              <a:srgbClr val="002060"/>
            </a:solidFill>
            <a:latin typeface="Arial Black" panose="020B0A04020102020204" pitchFamily="34" charset="0"/>
          </a:endParaRPr>
        </a:p>
        <a:p>
          <a:pPr rtl="0"/>
          <a:endParaRPr lang="es-CR" sz="2800" dirty="0">
            <a:solidFill>
              <a:srgbClr val="002060"/>
            </a:solidFill>
            <a:latin typeface="Arial Black" panose="020B0A04020102020204" pitchFamily="34" charset="0"/>
          </a:endParaRPr>
        </a:p>
      </dgm:t>
    </dgm:pt>
    <dgm:pt modelId="{9D009CB0-F07D-4BB8-A00C-BBCFB12781E9}" type="parTrans" cxnId="{E75498BA-7C00-4C27-BF08-6446434D13F6}">
      <dgm:prSet/>
      <dgm:spPr/>
      <dgm:t>
        <a:bodyPr/>
        <a:lstStyle/>
        <a:p>
          <a:endParaRPr lang="es-ES"/>
        </a:p>
      </dgm:t>
    </dgm:pt>
    <dgm:pt modelId="{D4DDC352-6730-4F98-BEC1-638645684EBA}" type="sibTrans" cxnId="{E75498BA-7C00-4C27-BF08-6446434D13F6}">
      <dgm:prSet/>
      <dgm:spPr>
        <a:solidFill>
          <a:schemeClr val="accent5">
            <a:lumMod val="75000"/>
          </a:schemeClr>
        </a:solidFill>
      </dgm:spPr>
      <dgm:t>
        <a:bodyPr/>
        <a:lstStyle/>
        <a:p>
          <a:endParaRPr lang="es-ES"/>
        </a:p>
      </dgm:t>
    </dgm:pt>
    <dgm:pt modelId="{C246BA06-C45B-4773-A062-C4FFAC20441B}">
      <dgm:prSet custT="1"/>
      <dgm:spPr/>
      <dgm:t>
        <a:bodyPr/>
        <a:lstStyle/>
        <a:p>
          <a:pPr algn="l" rtl="0"/>
          <a:endParaRPr lang="es-CR" sz="1800" dirty="0">
            <a:latin typeface="Arial Black" panose="020B0A04020102020204" pitchFamily="34" charset="0"/>
          </a:endParaRPr>
        </a:p>
      </dgm:t>
    </dgm:pt>
    <dgm:pt modelId="{870600F7-BE13-4E79-9FC5-1CC1C3CDC41C}" type="sibTrans" cxnId="{5E47327F-7397-41DE-B2FE-D66A6F854688}">
      <dgm:prSet/>
      <dgm:spPr/>
      <dgm:t>
        <a:bodyPr/>
        <a:lstStyle/>
        <a:p>
          <a:endParaRPr lang="es-ES"/>
        </a:p>
      </dgm:t>
    </dgm:pt>
    <dgm:pt modelId="{C71A2726-4E80-427B-97E0-E244D35C3E01}" type="parTrans" cxnId="{5E47327F-7397-41DE-B2FE-D66A6F854688}">
      <dgm:prSet/>
      <dgm:spPr/>
      <dgm:t>
        <a:bodyPr/>
        <a:lstStyle/>
        <a:p>
          <a:endParaRPr lang="es-ES"/>
        </a:p>
      </dgm:t>
    </dgm:pt>
    <dgm:pt modelId="{8F2DE105-7498-4145-85CF-C97F89954F89}" type="pres">
      <dgm:prSet presAssocID="{E4168EC2-A214-4655-88B6-10864E0AF3E3}" presName="Name0" presStyleCnt="0">
        <dgm:presLayoutVars>
          <dgm:dir/>
          <dgm:resizeHandles val="exact"/>
        </dgm:presLayoutVars>
      </dgm:prSet>
      <dgm:spPr/>
      <dgm:t>
        <a:bodyPr/>
        <a:lstStyle/>
        <a:p>
          <a:endParaRPr lang="es-CR"/>
        </a:p>
      </dgm:t>
    </dgm:pt>
    <dgm:pt modelId="{A65D0152-580C-4F9D-A94D-1D655B1947BC}" type="pres">
      <dgm:prSet presAssocID="{899E6101-63A6-4E6A-BFF2-CE04C369A097}" presName="node" presStyleLbl="node1" presStyleIdx="0" presStyleCnt="2" custScaleY="149887">
        <dgm:presLayoutVars>
          <dgm:bulletEnabled val="1"/>
        </dgm:presLayoutVars>
      </dgm:prSet>
      <dgm:spPr/>
      <dgm:t>
        <a:bodyPr/>
        <a:lstStyle/>
        <a:p>
          <a:endParaRPr lang="es-CR"/>
        </a:p>
      </dgm:t>
    </dgm:pt>
    <dgm:pt modelId="{A92C800A-A5FA-4AF1-A991-AE9A3D89C1D3}" type="pres">
      <dgm:prSet presAssocID="{D4DDC352-6730-4F98-BEC1-638645684EBA}" presName="sibTrans" presStyleLbl="sibTrans2D1" presStyleIdx="0" presStyleCnt="1"/>
      <dgm:spPr/>
      <dgm:t>
        <a:bodyPr/>
        <a:lstStyle/>
        <a:p>
          <a:endParaRPr lang="es-CR"/>
        </a:p>
      </dgm:t>
    </dgm:pt>
    <dgm:pt modelId="{B6B19E03-905E-47BB-AB7F-144B0B0287CF}" type="pres">
      <dgm:prSet presAssocID="{D4DDC352-6730-4F98-BEC1-638645684EBA}" presName="connectorText" presStyleLbl="sibTrans2D1" presStyleIdx="0" presStyleCnt="1"/>
      <dgm:spPr/>
      <dgm:t>
        <a:bodyPr/>
        <a:lstStyle/>
        <a:p>
          <a:endParaRPr lang="es-CR"/>
        </a:p>
      </dgm:t>
    </dgm:pt>
    <dgm:pt modelId="{EBC084F4-0130-4884-8C5C-7A3069067DEE}" type="pres">
      <dgm:prSet presAssocID="{C246BA06-C45B-4773-A062-C4FFAC20441B}" presName="node" presStyleLbl="node1" presStyleIdx="1" presStyleCnt="2" custScaleX="109119" custScaleY="151031" custLinFactNeighborX="341" custLinFactNeighborY="60018">
        <dgm:presLayoutVars>
          <dgm:bulletEnabled val="1"/>
        </dgm:presLayoutVars>
      </dgm:prSet>
      <dgm:spPr/>
      <dgm:t>
        <a:bodyPr/>
        <a:lstStyle/>
        <a:p>
          <a:endParaRPr lang="es-CR"/>
        </a:p>
      </dgm:t>
    </dgm:pt>
  </dgm:ptLst>
  <dgm:cxnLst>
    <dgm:cxn modelId="{44A323FB-4425-492E-B7B3-E05D677FC6E6}" type="presOf" srcId="{899E6101-63A6-4E6A-BFF2-CE04C369A097}" destId="{A65D0152-580C-4F9D-A94D-1D655B1947BC}" srcOrd="0" destOrd="0" presId="urn:microsoft.com/office/officeart/2005/8/layout/process1"/>
    <dgm:cxn modelId="{491A5005-DB0D-42C1-A754-E86BAC93FDD9}" type="presOf" srcId="{D4DDC352-6730-4F98-BEC1-638645684EBA}" destId="{B6B19E03-905E-47BB-AB7F-144B0B0287CF}" srcOrd="1" destOrd="0" presId="urn:microsoft.com/office/officeart/2005/8/layout/process1"/>
    <dgm:cxn modelId="{9680327B-5BFC-48C8-B2B6-48FE43E63D2B}" type="presOf" srcId="{D4DDC352-6730-4F98-BEC1-638645684EBA}" destId="{A92C800A-A5FA-4AF1-A991-AE9A3D89C1D3}" srcOrd="0" destOrd="0" presId="urn:microsoft.com/office/officeart/2005/8/layout/process1"/>
    <dgm:cxn modelId="{70FAF763-27DA-4290-8F92-1629D7588822}" type="presOf" srcId="{E4168EC2-A214-4655-88B6-10864E0AF3E3}" destId="{8F2DE105-7498-4145-85CF-C97F89954F89}" srcOrd="0" destOrd="0" presId="urn:microsoft.com/office/officeart/2005/8/layout/process1"/>
    <dgm:cxn modelId="{5E47327F-7397-41DE-B2FE-D66A6F854688}" srcId="{E4168EC2-A214-4655-88B6-10864E0AF3E3}" destId="{C246BA06-C45B-4773-A062-C4FFAC20441B}" srcOrd="1" destOrd="0" parTransId="{C71A2726-4E80-427B-97E0-E244D35C3E01}" sibTransId="{870600F7-BE13-4E79-9FC5-1CC1C3CDC41C}"/>
    <dgm:cxn modelId="{87620EFB-8FCC-4EA3-AFC0-7BCA5C4C0971}" type="presOf" srcId="{C246BA06-C45B-4773-A062-C4FFAC20441B}" destId="{EBC084F4-0130-4884-8C5C-7A3069067DEE}" srcOrd="0" destOrd="0" presId="urn:microsoft.com/office/officeart/2005/8/layout/process1"/>
    <dgm:cxn modelId="{E75498BA-7C00-4C27-BF08-6446434D13F6}" srcId="{E4168EC2-A214-4655-88B6-10864E0AF3E3}" destId="{899E6101-63A6-4E6A-BFF2-CE04C369A097}" srcOrd="0" destOrd="0" parTransId="{9D009CB0-F07D-4BB8-A00C-BBCFB12781E9}" sibTransId="{D4DDC352-6730-4F98-BEC1-638645684EBA}"/>
    <dgm:cxn modelId="{3976A024-0F94-43E4-B269-E58E411C2F78}" type="presParOf" srcId="{8F2DE105-7498-4145-85CF-C97F89954F89}" destId="{A65D0152-580C-4F9D-A94D-1D655B1947BC}" srcOrd="0" destOrd="0" presId="urn:microsoft.com/office/officeart/2005/8/layout/process1"/>
    <dgm:cxn modelId="{295ED1A2-1B47-43AC-9E63-5E5D563DE968}" type="presParOf" srcId="{8F2DE105-7498-4145-85CF-C97F89954F89}" destId="{A92C800A-A5FA-4AF1-A991-AE9A3D89C1D3}" srcOrd="1" destOrd="0" presId="urn:microsoft.com/office/officeart/2005/8/layout/process1"/>
    <dgm:cxn modelId="{724DF82D-A615-4A1A-B3A1-E59999BE15F0}" type="presParOf" srcId="{A92C800A-A5FA-4AF1-A991-AE9A3D89C1D3}" destId="{B6B19E03-905E-47BB-AB7F-144B0B0287CF}" srcOrd="0" destOrd="0" presId="urn:microsoft.com/office/officeart/2005/8/layout/process1"/>
    <dgm:cxn modelId="{6EF0B489-7674-4CD6-B9FF-0537F668DBE6}" type="presParOf" srcId="{8F2DE105-7498-4145-85CF-C97F89954F89}" destId="{EBC084F4-0130-4884-8C5C-7A3069067DEE}"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168EC2-A214-4655-88B6-10864E0AF3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899E6101-63A6-4E6A-BFF2-CE04C369A097}">
      <dgm:prSet custT="1"/>
      <dgm:spPr/>
      <dgm:t>
        <a:bodyPr/>
        <a:lstStyle/>
        <a:p>
          <a:pPr rtl="0"/>
          <a:r>
            <a:rPr lang="es-CR" sz="3600" b="1" i="0" baseline="0" dirty="0" smtClean="0">
              <a:solidFill>
                <a:schemeClr val="bg1">
                  <a:lumMod val="95000"/>
                </a:schemeClr>
              </a:solidFill>
              <a:latin typeface="Bernard MT Condensed" panose="02050806060905020404" pitchFamily="18" charset="0"/>
            </a:rPr>
            <a:t>Objetivo General </a:t>
          </a:r>
          <a:endParaRPr lang="es-CR" sz="3600" dirty="0">
            <a:solidFill>
              <a:schemeClr val="bg1">
                <a:lumMod val="95000"/>
              </a:schemeClr>
            </a:solidFill>
            <a:latin typeface="Bernard MT Condensed" panose="02050806060905020404" pitchFamily="18" charset="0"/>
          </a:endParaRPr>
        </a:p>
      </dgm:t>
    </dgm:pt>
    <dgm:pt modelId="{9D009CB0-F07D-4BB8-A00C-BBCFB12781E9}" type="parTrans" cxnId="{E75498BA-7C00-4C27-BF08-6446434D13F6}">
      <dgm:prSet/>
      <dgm:spPr/>
      <dgm:t>
        <a:bodyPr/>
        <a:lstStyle/>
        <a:p>
          <a:endParaRPr lang="es-ES"/>
        </a:p>
      </dgm:t>
    </dgm:pt>
    <dgm:pt modelId="{D4DDC352-6730-4F98-BEC1-638645684EBA}" type="sibTrans" cxnId="{E75498BA-7C00-4C27-BF08-6446434D13F6}">
      <dgm:prSet/>
      <dgm:spPr>
        <a:solidFill>
          <a:schemeClr val="accent5">
            <a:lumMod val="75000"/>
          </a:schemeClr>
        </a:solidFill>
      </dgm:spPr>
      <dgm:t>
        <a:bodyPr/>
        <a:lstStyle/>
        <a:p>
          <a:endParaRPr lang="es-ES"/>
        </a:p>
      </dgm:t>
    </dgm:pt>
    <dgm:pt modelId="{C246BA06-C45B-4773-A062-C4FFAC20441B}">
      <dgm:prSet/>
      <dgm:spPr/>
      <dgm:t>
        <a:bodyPr/>
        <a:lstStyle/>
        <a:p>
          <a:pPr rtl="0"/>
          <a:r>
            <a:rPr lang="es-CR" b="0" i="0" baseline="0" dirty="0" smtClean="0">
              <a:latin typeface="Arial Black" panose="020B0A04020102020204" pitchFamily="34" charset="0"/>
            </a:rPr>
            <a:t>Fortalecer el uso y apropiación del espacio público, a través del establecimiento de rutas seguras al centro educativo con participación activa de la comunidad con el fin de garantizar el sistema de protección a las personas menores de edad. </a:t>
          </a:r>
          <a:endParaRPr lang="es-CR" dirty="0">
            <a:latin typeface="Arial Black" panose="020B0A04020102020204" pitchFamily="34" charset="0"/>
          </a:endParaRPr>
        </a:p>
      </dgm:t>
    </dgm:pt>
    <dgm:pt modelId="{C71A2726-4E80-427B-97E0-E244D35C3E01}" type="parTrans" cxnId="{5E47327F-7397-41DE-B2FE-D66A6F854688}">
      <dgm:prSet/>
      <dgm:spPr/>
      <dgm:t>
        <a:bodyPr/>
        <a:lstStyle/>
        <a:p>
          <a:endParaRPr lang="es-ES"/>
        </a:p>
      </dgm:t>
    </dgm:pt>
    <dgm:pt modelId="{870600F7-BE13-4E79-9FC5-1CC1C3CDC41C}" type="sibTrans" cxnId="{5E47327F-7397-41DE-B2FE-D66A6F854688}">
      <dgm:prSet/>
      <dgm:spPr/>
      <dgm:t>
        <a:bodyPr/>
        <a:lstStyle/>
        <a:p>
          <a:endParaRPr lang="es-ES"/>
        </a:p>
      </dgm:t>
    </dgm:pt>
    <dgm:pt modelId="{8F2DE105-7498-4145-85CF-C97F89954F89}" type="pres">
      <dgm:prSet presAssocID="{E4168EC2-A214-4655-88B6-10864E0AF3E3}" presName="Name0" presStyleCnt="0">
        <dgm:presLayoutVars>
          <dgm:dir/>
          <dgm:resizeHandles val="exact"/>
        </dgm:presLayoutVars>
      </dgm:prSet>
      <dgm:spPr/>
      <dgm:t>
        <a:bodyPr/>
        <a:lstStyle/>
        <a:p>
          <a:endParaRPr lang="es-CR"/>
        </a:p>
      </dgm:t>
    </dgm:pt>
    <dgm:pt modelId="{A65D0152-580C-4F9D-A94D-1D655B1947BC}" type="pres">
      <dgm:prSet presAssocID="{899E6101-63A6-4E6A-BFF2-CE04C369A097}" presName="node" presStyleLbl="node1" presStyleIdx="0" presStyleCnt="2">
        <dgm:presLayoutVars>
          <dgm:bulletEnabled val="1"/>
        </dgm:presLayoutVars>
      </dgm:prSet>
      <dgm:spPr/>
      <dgm:t>
        <a:bodyPr/>
        <a:lstStyle/>
        <a:p>
          <a:endParaRPr lang="es-CR"/>
        </a:p>
      </dgm:t>
    </dgm:pt>
    <dgm:pt modelId="{A92C800A-A5FA-4AF1-A991-AE9A3D89C1D3}" type="pres">
      <dgm:prSet presAssocID="{D4DDC352-6730-4F98-BEC1-638645684EBA}" presName="sibTrans" presStyleLbl="sibTrans2D1" presStyleIdx="0" presStyleCnt="1"/>
      <dgm:spPr/>
      <dgm:t>
        <a:bodyPr/>
        <a:lstStyle/>
        <a:p>
          <a:endParaRPr lang="es-CR"/>
        </a:p>
      </dgm:t>
    </dgm:pt>
    <dgm:pt modelId="{B6B19E03-905E-47BB-AB7F-144B0B0287CF}" type="pres">
      <dgm:prSet presAssocID="{D4DDC352-6730-4F98-BEC1-638645684EBA}" presName="connectorText" presStyleLbl="sibTrans2D1" presStyleIdx="0" presStyleCnt="1"/>
      <dgm:spPr/>
      <dgm:t>
        <a:bodyPr/>
        <a:lstStyle/>
        <a:p>
          <a:endParaRPr lang="es-CR"/>
        </a:p>
      </dgm:t>
    </dgm:pt>
    <dgm:pt modelId="{EBC084F4-0130-4884-8C5C-7A3069067DEE}" type="pres">
      <dgm:prSet presAssocID="{C246BA06-C45B-4773-A062-C4FFAC20441B}" presName="node" presStyleLbl="node1" presStyleIdx="1" presStyleCnt="2">
        <dgm:presLayoutVars>
          <dgm:bulletEnabled val="1"/>
        </dgm:presLayoutVars>
      </dgm:prSet>
      <dgm:spPr/>
      <dgm:t>
        <a:bodyPr/>
        <a:lstStyle/>
        <a:p>
          <a:endParaRPr lang="es-CR"/>
        </a:p>
      </dgm:t>
    </dgm:pt>
  </dgm:ptLst>
  <dgm:cxnLst>
    <dgm:cxn modelId="{7D51DE0F-ACDC-4C89-8779-5B5BF8704E0E}" type="presOf" srcId="{899E6101-63A6-4E6A-BFF2-CE04C369A097}" destId="{A65D0152-580C-4F9D-A94D-1D655B1947BC}" srcOrd="0" destOrd="0" presId="urn:microsoft.com/office/officeart/2005/8/layout/process1"/>
    <dgm:cxn modelId="{D2AB60C7-E6BB-4644-91C3-C7440A145DDF}" type="presOf" srcId="{D4DDC352-6730-4F98-BEC1-638645684EBA}" destId="{A92C800A-A5FA-4AF1-A991-AE9A3D89C1D3}" srcOrd="0" destOrd="0" presId="urn:microsoft.com/office/officeart/2005/8/layout/process1"/>
    <dgm:cxn modelId="{9D87FCEF-4E52-4A47-B37B-7F3851B7A208}" type="presOf" srcId="{C246BA06-C45B-4773-A062-C4FFAC20441B}" destId="{EBC084F4-0130-4884-8C5C-7A3069067DEE}" srcOrd="0" destOrd="0" presId="urn:microsoft.com/office/officeart/2005/8/layout/process1"/>
    <dgm:cxn modelId="{028F0EDA-0342-46B1-91CC-E75B6FB8D93B}" type="presOf" srcId="{E4168EC2-A214-4655-88B6-10864E0AF3E3}" destId="{8F2DE105-7498-4145-85CF-C97F89954F89}" srcOrd="0" destOrd="0" presId="urn:microsoft.com/office/officeart/2005/8/layout/process1"/>
    <dgm:cxn modelId="{5E47327F-7397-41DE-B2FE-D66A6F854688}" srcId="{E4168EC2-A214-4655-88B6-10864E0AF3E3}" destId="{C246BA06-C45B-4773-A062-C4FFAC20441B}" srcOrd="1" destOrd="0" parTransId="{C71A2726-4E80-427B-97E0-E244D35C3E01}" sibTransId="{870600F7-BE13-4E79-9FC5-1CC1C3CDC41C}"/>
    <dgm:cxn modelId="{E75498BA-7C00-4C27-BF08-6446434D13F6}" srcId="{E4168EC2-A214-4655-88B6-10864E0AF3E3}" destId="{899E6101-63A6-4E6A-BFF2-CE04C369A097}" srcOrd="0" destOrd="0" parTransId="{9D009CB0-F07D-4BB8-A00C-BBCFB12781E9}" sibTransId="{D4DDC352-6730-4F98-BEC1-638645684EBA}"/>
    <dgm:cxn modelId="{3D9AD181-9A90-4C0B-8FFC-D8FB3781C382}" type="presOf" srcId="{D4DDC352-6730-4F98-BEC1-638645684EBA}" destId="{B6B19E03-905E-47BB-AB7F-144B0B0287CF}" srcOrd="1" destOrd="0" presId="urn:microsoft.com/office/officeart/2005/8/layout/process1"/>
    <dgm:cxn modelId="{910405C5-B843-4079-9711-6550BB145CEB}" type="presParOf" srcId="{8F2DE105-7498-4145-85CF-C97F89954F89}" destId="{A65D0152-580C-4F9D-A94D-1D655B1947BC}" srcOrd="0" destOrd="0" presId="urn:microsoft.com/office/officeart/2005/8/layout/process1"/>
    <dgm:cxn modelId="{F36FB3A3-2ACB-46CE-B24C-957C71F250EB}" type="presParOf" srcId="{8F2DE105-7498-4145-85CF-C97F89954F89}" destId="{A92C800A-A5FA-4AF1-A991-AE9A3D89C1D3}" srcOrd="1" destOrd="0" presId="urn:microsoft.com/office/officeart/2005/8/layout/process1"/>
    <dgm:cxn modelId="{FD436FB4-988E-441C-A402-FCA9D149470F}" type="presParOf" srcId="{A92C800A-A5FA-4AF1-A991-AE9A3D89C1D3}" destId="{B6B19E03-905E-47BB-AB7F-144B0B0287CF}" srcOrd="0" destOrd="0" presId="urn:microsoft.com/office/officeart/2005/8/layout/process1"/>
    <dgm:cxn modelId="{23BBA76F-D10E-461F-B2BF-40FBC33BF91E}" type="presParOf" srcId="{8F2DE105-7498-4145-85CF-C97F89954F89}" destId="{EBC084F4-0130-4884-8C5C-7A3069067DEE}"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AD84F-32E7-4847-8DE8-F041E1EC2B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8478937-4FA1-443B-B9DE-4D08348937E6}">
      <dgm:prSet custT="1"/>
      <dgm:spPr/>
      <dgm:t>
        <a:bodyPr/>
        <a:lstStyle/>
        <a:p>
          <a:pPr rtl="0"/>
          <a:r>
            <a:rPr lang="es-CR" sz="2300" b="0" i="0" baseline="0" dirty="0" smtClean="0"/>
            <a:t>Promover sensibilidades, conocimientos y actitudes en la comunidad educativa alrededor de la protección y seguridad de niños, niñas y adolescentes a través del reconocimiento de las responsabilidades compartidas en los recorridos y rutas establecidas para transitar por espacios públicos hacia y desde los Centros Educativos a sus hogares. </a:t>
          </a:r>
          <a:endParaRPr lang="es-CR" sz="2300" dirty="0"/>
        </a:p>
      </dgm:t>
    </dgm:pt>
    <dgm:pt modelId="{3ED77F07-4FC0-46C7-9702-37DAE1ED8A6F}" type="parTrans" cxnId="{297830A7-B826-4E4C-BDA2-1684876E00D2}">
      <dgm:prSet/>
      <dgm:spPr/>
      <dgm:t>
        <a:bodyPr/>
        <a:lstStyle/>
        <a:p>
          <a:endParaRPr lang="es-ES"/>
        </a:p>
      </dgm:t>
    </dgm:pt>
    <dgm:pt modelId="{8705F379-F69E-4C2B-9691-F612AD92B5C6}" type="sibTrans" cxnId="{297830A7-B826-4E4C-BDA2-1684876E00D2}">
      <dgm:prSet/>
      <dgm:spPr/>
      <dgm:t>
        <a:bodyPr/>
        <a:lstStyle/>
        <a:p>
          <a:endParaRPr lang="es-ES"/>
        </a:p>
      </dgm:t>
    </dgm:pt>
    <dgm:pt modelId="{35A02349-A05A-483A-AB39-BB41A9F5E753}" type="pres">
      <dgm:prSet presAssocID="{EEDAD84F-32E7-4847-8DE8-F041E1EC2B4C}" presName="linear" presStyleCnt="0">
        <dgm:presLayoutVars>
          <dgm:animLvl val="lvl"/>
          <dgm:resizeHandles val="exact"/>
        </dgm:presLayoutVars>
      </dgm:prSet>
      <dgm:spPr/>
      <dgm:t>
        <a:bodyPr/>
        <a:lstStyle/>
        <a:p>
          <a:endParaRPr lang="es-CR"/>
        </a:p>
      </dgm:t>
    </dgm:pt>
    <dgm:pt modelId="{AC541120-288D-4F46-B365-18106505F23B}" type="pres">
      <dgm:prSet presAssocID="{98478937-4FA1-443B-B9DE-4D08348937E6}" presName="parentText" presStyleLbl="node1" presStyleIdx="0" presStyleCnt="1" custLinFactNeighborX="17035" custLinFactNeighborY="41237">
        <dgm:presLayoutVars>
          <dgm:chMax val="0"/>
          <dgm:bulletEnabled val="1"/>
        </dgm:presLayoutVars>
      </dgm:prSet>
      <dgm:spPr/>
      <dgm:t>
        <a:bodyPr/>
        <a:lstStyle/>
        <a:p>
          <a:endParaRPr lang="es-ES"/>
        </a:p>
      </dgm:t>
    </dgm:pt>
  </dgm:ptLst>
  <dgm:cxnLst>
    <dgm:cxn modelId="{E2D75337-00EF-4B4C-A62A-80545D21B6C4}" type="presOf" srcId="{98478937-4FA1-443B-B9DE-4D08348937E6}" destId="{AC541120-288D-4F46-B365-18106505F23B}" srcOrd="0" destOrd="0" presId="urn:microsoft.com/office/officeart/2005/8/layout/vList2"/>
    <dgm:cxn modelId="{297830A7-B826-4E4C-BDA2-1684876E00D2}" srcId="{EEDAD84F-32E7-4847-8DE8-F041E1EC2B4C}" destId="{98478937-4FA1-443B-B9DE-4D08348937E6}" srcOrd="0" destOrd="0" parTransId="{3ED77F07-4FC0-46C7-9702-37DAE1ED8A6F}" sibTransId="{8705F379-F69E-4C2B-9691-F612AD92B5C6}"/>
    <dgm:cxn modelId="{051EC0F2-90CE-4BAC-90B3-5FA28BA3F424}" type="presOf" srcId="{EEDAD84F-32E7-4847-8DE8-F041E1EC2B4C}" destId="{35A02349-A05A-483A-AB39-BB41A9F5E753}" srcOrd="0" destOrd="0" presId="urn:microsoft.com/office/officeart/2005/8/layout/vList2"/>
    <dgm:cxn modelId="{D6D15A52-74E8-4C8A-8990-336AB31555BD}" type="presParOf" srcId="{35A02349-A05A-483A-AB39-BB41A9F5E753}" destId="{AC541120-288D-4F46-B365-18106505F23B}"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AF73EA-7C38-4CE6-923A-747F6832912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FC26BC94-F3BB-4644-B8C0-1F8865F5CCC2}">
      <dgm:prSet custT="1"/>
      <dgm:spPr/>
      <dgm:t>
        <a:bodyPr/>
        <a:lstStyle/>
        <a:p>
          <a:pPr rtl="0"/>
          <a:r>
            <a:rPr lang="es-CR" sz="2300" dirty="0" smtClean="0"/>
            <a:t>Analizar con la comunidad educativa los factores de riesgo psicosocial y los sitios de seguridad para la población estudiantil con el propósito de identificarlos y rotularlos con apoyo de las instituciones locales, gubernamentales, la empresa privada y la comunidad en general brindando así a los niños y niñas, espacios seguros donde obtener ayuda en caso de requerirlo. </a:t>
          </a:r>
          <a:endParaRPr lang="es-CR" sz="2300" dirty="0"/>
        </a:p>
      </dgm:t>
    </dgm:pt>
    <dgm:pt modelId="{1F12707F-F8FB-470E-A3FB-2C87EA7F0C60}" type="parTrans" cxnId="{C920FD83-8EED-48D0-B31E-57E1A468FDED}">
      <dgm:prSet/>
      <dgm:spPr/>
      <dgm:t>
        <a:bodyPr/>
        <a:lstStyle/>
        <a:p>
          <a:endParaRPr lang="es-ES"/>
        </a:p>
      </dgm:t>
    </dgm:pt>
    <dgm:pt modelId="{24E07682-AC96-4F73-9F81-6D150347BF2A}" type="sibTrans" cxnId="{C920FD83-8EED-48D0-B31E-57E1A468FDED}">
      <dgm:prSet/>
      <dgm:spPr/>
      <dgm:t>
        <a:bodyPr/>
        <a:lstStyle/>
        <a:p>
          <a:endParaRPr lang="es-ES"/>
        </a:p>
      </dgm:t>
    </dgm:pt>
    <dgm:pt modelId="{B118347B-7B1D-45AF-BBD9-3BF7C4B35101}" type="pres">
      <dgm:prSet presAssocID="{35AF73EA-7C38-4CE6-923A-747F68329123}" presName="linear" presStyleCnt="0">
        <dgm:presLayoutVars>
          <dgm:animLvl val="lvl"/>
          <dgm:resizeHandles val="exact"/>
        </dgm:presLayoutVars>
      </dgm:prSet>
      <dgm:spPr/>
      <dgm:t>
        <a:bodyPr/>
        <a:lstStyle/>
        <a:p>
          <a:endParaRPr lang="es-CR"/>
        </a:p>
      </dgm:t>
    </dgm:pt>
    <dgm:pt modelId="{E4763004-F9F6-4B64-81D9-16F0258C6ABB}" type="pres">
      <dgm:prSet presAssocID="{FC26BC94-F3BB-4644-B8C0-1F8865F5CCC2}" presName="parentText" presStyleLbl="node1" presStyleIdx="0" presStyleCnt="1">
        <dgm:presLayoutVars>
          <dgm:chMax val="0"/>
          <dgm:bulletEnabled val="1"/>
        </dgm:presLayoutVars>
      </dgm:prSet>
      <dgm:spPr/>
      <dgm:t>
        <a:bodyPr/>
        <a:lstStyle/>
        <a:p>
          <a:endParaRPr lang="es-CR"/>
        </a:p>
      </dgm:t>
    </dgm:pt>
  </dgm:ptLst>
  <dgm:cxnLst>
    <dgm:cxn modelId="{C920FD83-8EED-48D0-B31E-57E1A468FDED}" srcId="{35AF73EA-7C38-4CE6-923A-747F68329123}" destId="{FC26BC94-F3BB-4644-B8C0-1F8865F5CCC2}" srcOrd="0" destOrd="0" parTransId="{1F12707F-F8FB-470E-A3FB-2C87EA7F0C60}" sibTransId="{24E07682-AC96-4F73-9F81-6D150347BF2A}"/>
    <dgm:cxn modelId="{534BCD71-AF78-4A1A-83EE-CD494693DE77}" type="presOf" srcId="{35AF73EA-7C38-4CE6-923A-747F68329123}" destId="{B118347B-7B1D-45AF-BBD9-3BF7C4B35101}" srcOrd="0" destOrd="0" presId="urn:microsoft.com/office/officeart/2005/8/layout/vList2"/>
    <dgm:cxn modelId="{A30BEA04-0BBA-4DF3-AF51-C9AF75C01AAA}" type="presOf" srcId="{FC26BC94-F3BB-4644-B8C0-1F8865F5CCC2}" destId="{E4763004-F9F6-4B64-81D9-16F0258C6ABB}" srcOrd="0" destOrd="0" presId="urn:microsoft.com/office/officeart/2005/8/layout/vList2"/>
    <dgm:cxn modelId="{26FD75B6-7A43-402A-95FB-D6519CF83696}" type="presParOf" srcId="{B118347B-7B1D-45AF-BBD9-3BF7C4B35101}" destId="{E4763004-F9F6-4B64-81D9-16F0258C6ABB}"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BC970E-54F5-4E62-8287-DE1731EEA01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s-ES"/>
        </a:p>
      </dgm:t>
    </dgm:pt>
    <dgm:pt modelId="{11E20D42-1D75-4A6F-92F7-6C0D558CEB6D}">
      <dgm:prSet custT="1"/>
      <dgm:spPr/>
      <dgm:t>
        <a:bodyPr/>
        <a:lstStyle/>
        <a:p>
          <a:pPr rtl="0"/>
          <a:r>
            <a:rPr lang="es-CR" sz="2300" dirty="0" smtClean="0"/>
            <a:t>Generar espacios de participación estudiantil entre pares, intra y extra clase alrededor del análisis de las problemáticas psicosociales que afectan la seguridad comunitaria en la ruta que transitan para llegar al Centro Educativo, con el objetivo de establecer estrategias de seguridad y de prevención.</a:t>
          </a:r>
          <a:endParaRPr lang="es-CR" sz="2300" dirty="0"/>
        </a:p>
      </dgm:t>
    </dgm:pt>
    <dgm:pt modelId="{ACAC77D2-AFDC-4CF9-9D6F-7AB00EDC5E8F}" type="parTrans" cxnId="{2C8A87B8-F2F2-4395-BCFB-0EEAE688A5FE}">
      <dgm:prSet/>
      <dgm:spPr/>
      <dgm:t>
        <a:bodyPr/>
        <a:lstStyle/>
        <a:p>
          <a:endParaRPr lang="es-ES"/>
        </a:p>
      </dgm:t>
    </dgm:pt>
    <dgm:pt modelId="{A3235817-EA49-4FB9-974D-E8E3102BA894}" type="sibTrans" cxnId="{2C8A87B8-F2F2-4395-BCFB-0EEAE688A5FE}">
      <dgm:prSet/>
      <dgm:spPr/>
      <dgm:t>
        <a:bodyPr/>
        <a:lstStyle/>
        <a:p>
          <a:endParaRPr lang="es-ES"/>
        </a:p>
      </dgm:t>
    </dgm:pt>
    <dgm:pt modelId="{9E8FEFA6-837B-44A8-B068-066CB108B202}" type="pres">
      <dgm:prSet presAssocID="{B7BC970E-54F5-4E62-8287-DE1731EEA01F}" presName="linear" presStyleCnt="0">
        <dgm:presLayoutVars>
          <dgm:animLvl val="lvl"/>
          <dgm:resizeHandles val="exact"/>
        </dgm:presLayoutVars>
      </dgm:prSet>
      <dgm:spPr/>
      <dgm:t>
        <a:bodyPr/>
        <a:lstStyle/>
        <a:p>
          <a:endParaRPr lang="es-CR"/>
        </a:p>
      </dgm:t>
    </dgm:pt>
    <dgm:pt modelId="{995046D4-22FE-437F-84AF-14013DB2DF1C}" type="pres">
      <dgm:prSet presAssocID="{11E20D42-1D75-4A6F-92F7-6C0D558CEB6D}" presName="parentText" presStyleLbl="node1" presStyleIdx="0" presStyleCnt="1">
        <dgm:presLayoutVars>
          <dgm:chMax val="0"/>
          <dgm:bulletEnabled val="1"/>
        </dgm:presLayoutVars>
      </dgm:prSet>
      <dgm:spPr/>
      <dgm:t>
        <a:bodyPr/>
        <a:lstStyle/>
        <a:p>
          <a:endParaRPr lang="es-CR"/>
        </a:p>
      </dgm:t>
    </dgm:pt>
  </dgm:ptLst>
  <dgm:cxnLst>
    <dgm:cxn modelId="{2C8A87B8-F2F2-4395-BCFB-0EEAE688A5FE}" srcId="{B7BC970E-54F5-4E62-8287-DE1731EEA01F}" destId="{11E20D42-1D75-4A6F-92F7-6C0D558CEB6D}" srcOrd="0" destOrd="0" parTransId="{ACAC77D2-AFDC-4CF9-9D6F-7AB00EDC5E8F}" sibTransId="{A3235817-EA49-4FB9-974D-E8E3102BA894}"/>
    <dgm:cxn modelId="{201E0310-A221-4CCC-859D-F3D204F0C59A}" type="presOf" srcId="{B7BC970E-54F5-4E62-8287-DE1731EEA01F}" destId="{9E8FEFA6-837B-44A8-B068-066CB108B202}" srcOrd="0" destOrd="0" presId="urn:microsoft.com/office/officeart/2005/8/layout/vList2"/>
    <dgm:cxn modelId="{3C87DD16-DD1C-494B-815E-23B78699716C}" type="presOf" srcId="{11E20D42-1D75-4A6F-92F7-6C0D558CEB6D}" destId="{995046D4-22FE-437F-84AF-14013DB2DF1C}" srcOrd="0" destOrd="0" presId="urn:microsoft.com/office/officeart/2005/8/layout/vList2"/>
    <dgm:cxn modelId="{51B79C87-C336-4E85-B3F7-3CF57E78CDBE}" type="presParOf" srcId="{9E8FEFA6-837B-44A8-B068-066CB108B202}" destId="{995046D4-22FE-437F-84AF-14013DB2DF1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FE2F4B-8916-4F81-A618-EEF6946B4D9D}"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E5A2FB41-94AF-437F-B345-2449380AC504}">
      <dgm:prSet/>
      <dgm:spPr/>
      <dgm:t>
        <a:bodyPr/>
        <a:lstStyle/>
        <a:p>
          <a:pPr algn="ctr" rtl="0"/>
          <a:r>
            <a:rPr lang="es-CR" dirty="0" smtClean="0">
              <a:solidFill>
                <a:srgbClr val="002060"/>
              </a:solidFill>
              <a:latin typeface="+mn-lt"/>
            </a:rPr>
            <a:t>27 Direcciones Regionales Educativas</a:t>
          </a:r>
          <a:endParaRPr lang="es-CR" dirty="0">
            <a:solidFill>
              <a:srgbClr val="002060"/>
            </a:solidFill>
            <a:latin typeface="+mn-lt"/>
          </a:endParaRPr>
        </a:p>
      </dgm:t>
    </dgm:pt>
    <dgm:pt modelId="{11E3D6CE-A873-4746-9607-013F9C607859}" type="parTrans" cxnId="{3D560EF4-7C0C-4333-BCBC-8B200E28A2E9}">
      <dgm:prSet/>
      <dgm:spPr/>
      <dgm:t>
        <a:bodyPr/>
        <a:lstStyle/>
        <a:p>
          <a:pPr algn="ctr"/>
          <a:endParaRPr lang="es-ES">
            <a:latin typeface="+mn-lt"/>
          </a:endParaRPr>
        </a:p>
      </dgm:t>
    </dgm:pt>
    <dgm:pt modelId="{849000F0-12EE-4E21-A877-6882086B8BBA}" type="sibTrans" cxnId="{3D560EF4-7C0C-4333-BCBC-8B200E28A2E9}">
      <dgm:prSet/>
      <dgm:spPr/>
      <dgm:t>
        <a:bodyPr/>
        <a:lstStyle/>
        <a:p>
          <a:pPr algn="ctr"/>
          <a:endParaRPr lang="es-ES">
            <a:latin typeface="+mn-lt"/>
          </a:endParaRPr>
        </a:p>
      </dgm:t>
    </dgm:pt>
    <dgm:pt modelId="{C373CF5F-40BC-402E-8070-062B86E563D3}">
      <dgm:prSet/>
      <dgm:spPr/>
      <dgm:t>
        <a:bodyPr/>
        <a:lstStyle/>
        <a:p>
          <a:pPr algn="ctr" rtl="0"/>
          <a:r>
            <a:rPr lang="es-CR" dirty="0" smtClean="0">
              <a:solidFill>
                <a:srgbClr val="002060"/>
              </a:solidFill>
              <a:latin typeface="+mn-lt"/>
            </a:rPr>
            <a:t>98 Centros Educativos de Primaria inscritos al 2021</a:t>
          </a:r>
          <a:endParaRPr lang="es-CR" dirty="0">
            <a:solidFill>
              <a:srgbClr val="002060"/>
            </a:solidFill>
            <a:latin typeface="+mn-lt"/>
          </a:endParaRPr>
        </a:p>
      </dgm:t>
    </dgm:pt>
    <dgm:pt modelId="{C722371F-71B0-4070-A321-E8914F66CCA2}" type="parTrans" cxnId="{179E4A53-7C04-43BA-89C7-6F8852A92993}">
      <dgm:prSet/>
      <dgm:spPr/>
      <dgm:t>
        <a:bodyPr/>
        <a:lstStyle/>
        <a:p>
          <a:pPr algn="ctr"/>
          <a:endParaRPr lang="es-ES">
            <a:latin typeface="+mn-lt"/>
          </a:endParaRPr>
        </a:p>
      </dgm:t>
    </dgm:pt>
    <dgm:pt modelId="{FB725374-4D81-49B6-96F1-FC2C807344BF}" type="sibTrans" cxnId="{179E4A53-7C04-43BA-89C7-6F8852A92993}">
      <dgm:prSet/>
      <dgm:spPr/>
      <dgm:t>
        <a:bodyPr/>
        <a:lstStyle/>
        <a:p>
          <a:pPr algn="ctr"/>
          <a:endParaRPr lang="es-ES">
            <a:latin typeface="+mn-lt"/>
          </a:endParaRPr>
        </a:p>
      </dgm:t>
    </dgm:pt>
    <dgm:pt modelId="{41BF3DF3-32A3-4E7E-9D91-3B9EB3476760}">
      <dgm:prSet/>
      <dgm:spPr/>
      <dgm:t>
        <a:bodyPr/>
        <a:lstStyle/>
        <a:p>
          <a:pPr algn="ctr" rtl="0"/>
          <a:r>
            <a:rPr lang="es-CR" b="1" dirty="0" smtClean="0">
              <a:solidFill>
                <a:srgbClr val="002060"/>
              </a:solidFill>
              <a:latin typeface="+mn-lt"/>
            </a:rPr>
            <a:t>Proyección al 2023</a:t>
          </a:r>
          <a:r>
            <a:rPr lang="es-CR" dirty="0" smtClean="0">
              <a:solidFill>
                <a:srgbClr val="002060"/>
              </a:solidFill>
              <a:latin typeface="+mn-lt"/>
            </a:rPr>
            <a:t>: 147 Centros Educativos Inscritos</a:t>
          </a:r>
          <a:endParaRPr lang="es-CR" dirty="0">
            <a:solidFill>
              <a:srgbClr val="002060"/>
            </a:solidFill>
            <a:latin typeface="+mn-lt"/>
          </a:endParaRPr>
        </a:p>
      </dgm:t>
    </dgm:pt>
    <dgm:pt modelId="{46347CBF-911C-4CB1-858A-DFA83F63C0B6}" type="parTrans" cxnId="{E8832822-06F4-4C8E-BE34-B7CD4FC2E10B}">
      <dgm:prSet/>
      <dgm:spPr/>
      <dgm:t>
        <a:bodyPr/>
        <a:lstStyle/>
        <a:p>
          <a:pPr algn="ctr"/>
          <a:endParaRPr lang="es-ES">
            <a:latin typeface="+mn-lt"/>
          </a:endParaRPr>
        </a:p>
      </dgm:t>
    </dgm:pt>
    <dgm:pt modelId="{B66BF240-E943-40BF-9A38-5FD0B0C64797}" type="sibTrans" cxnId="{E8832822-06F4-4C8E-BE34-B7CD4FC2E10B}">
      <dgm:prSet/>
      <dgm:spPr/>
      <dgm:t>
        <a:bodyPr/>
        <a:lstStyle/>
        <a:p>
          <a:pPr algn="ctr"/>
          <a:endParaRPr lang="es-ES">
            <a:latin typeface="+mn-lt"/>
          </a:endParaRPr>
        </a:p>
      </dgm:t>
    </dgm:pt>
    <dgm:pt modelId="{14104D21-1EFC-490F-9EC2-0D5F306E6E3A}">
      <dgm:prSet/>
      <dgm:spPr/>
      <dgm:t>
        <a:bodyPr/>
        <a:lstStyle/>
        <a:p>
          <a:pPr algn="ctr" rtl="0"/>
          <a:r>
            <a:rPr lang="es-CR" dirty="0" smtClean="0">
              <a:solidFill>
                <a:srgbClr val="002060"/>
              </a:solidFill>
              <a:latin typeface="+mn-lt"/>
            </a:rPr>
            <a:t>41776 Estudiantes</a:t>
          </a:r>
          <a:endParaRPr lang="es-CR" dirty="0">
            <a:solidFill>
              <a:srgbClr val="002060"/>
            </a:solidFill>
            <a:latin typeface="+mn-lt"/>
          </a:endParaRPr>
        </a:p>
      </dgm:t>
    </dgm:pt>
    <dgm:pt modelId="{12118DE0-8880-4145-85DB-8059E0338356}" type="parTrans" cxnId="{2DEEC31C-9F91-4D3B-9C33-DBA75F14AAF6}">
      <dgm:prSet/>
      <dgm:spPr/>
      <dgm:t>
        <a:bodyPr/>
        <a:lstStyle/>
        <a:p>
          <a:pPr algn="ctr"/>
          <a:endParaRPr lang="es-ES">
            <a:latin typeface="+mn-lt"/>
          </a:endParaRPr>
        </a:p>
      </dgm:t>
    </dgm:pt>
    <dgm:pt modelId="{84654787-7DCF-4F37-B49B-49FB6FF4EE20}" type="sibTrans" cxnId="{2DEEC31C-9F91-4D3B-9C33-DBA75F14AAF6}">
      <dgm:prSet/>
      <dgm:spPr/>
      <dgm:t>
        <a:bodyPr/>
        <a:lstStyle/>
        <a:p>
          <a:pPr algn="ctr"/>
          <a:endParaRPr lang="es-ES">
            <a:latin typeface="+mn-lt"/>
          </a:endParaRPr>
        </a:p>
      </dgm:t>
    </dgm:pt>
    <dgm:pt modelId="{1081E979-6CE8-4EA0-87CF-13766BC08AB1}" type="pres">
      <dgm:prSet presAssocID="{39FE2F4B-8916-4F81-A618-EEF6946B4D9D}" presName="compositeShape" presStyleCnt="0">
        <dgm:presLayoutVars>
          <dgm:chMax val="7"/>
          <dgm:dir/>
          <dgm:resizeHandles val="exact"/>
        </dgm:presLayoutVars>
      </dgm:prSet>
      <dgm:spPr/>
      <dgm:t>
        <a:bodyPr/>
        <a:lstStyle/>
        <a:p>
          <a:endParaRPr lang="es-CR"/>
        </a:p>
      </dgm:t>
    </dgm:pt>
    <dgm:pt modelId="{A98057E4-813C-4A38-A4E2-ABAE535E9B82}" type="pres">
      <dgm:prSet presAssocID="{E5A2FB41-94AF-437F-B345-2449380AC504}" presName="circ1" presStyleLbl="vennNode1" presStyleIdx="0" presStyleCnt="4"/>
      <dgm:spPr/>
      <dgm:t>
        <a:bodyPr/>
        <a:lstStyle/>
        <a:p>
          <a:endParaRPr lang="es-CR"/>
        </a:p>
      </dgm:t>
    </dgm:pt>
    <dgm:pt modelId="{E97E6450-22DB-4502-88C0-FC307CAF41A6}" type="pres">
      <dgm:prSet presAssocID="{E5A2FB41-94AF-437F-B345-2449380AC504}" presName="circ1Tx" presStyleLbl="revTx" presStyleIdx="0" presStyleCnt="0">
        <dgm:presLayoutVars>
          <dgm:chMax val="0"/>
          <dgm:chPref val="0"/>
          <dgm:bulletEnabled val="1"/>
        </dgm:presLayoutVars>
      </dgm:prSet>
      <dgm:spPr/>
      <dgm:t>
        <a:bodyPr/>
        <a:lstStyle/>
        <a:p>
          <a:endParaRPr lang="es-CR"/>
        </a:p>
      </dgm:t>
    </dgm:pt>
    <dgm:pt modelId="{B06B1DC5-99AE-435B-BFED-0D1A1BDC6683}" type="pres">
      <dgm:prSet presAssocID="{C373CF5F-40BC-402E-8070-062B86E563D3}" presName="circ2" presStyleLbl="vennNode1" presStyleIdx="1" presStyleCnt="4"/>
      <dgm:spPr/>
      <dgm:t>
        <a:bodyPr/>
        <a:lstStyle/>
        <a:p>
          <a:endParaRPr lang="es-CR"/>
        </a:p>
      </dgm:t>
    </dgm:pt>
    <dgm:pt modelId="{2504363B-A180-492F-AA87-4DA0633B47DE}" type="pres">
      <dgm:prSet presAssocID="{C373CF5F-40BC-402E-8070-062B86E563D3}" presName="circ2Tx" presStyleLbl="revTx" presStyleIdx="0" presStyleCnt="0">
        <dgm:presLayoutVars>
          <dgm:chMax val="0"/>
          <dgm:chPref val="0"/>
          <dgm:bulletEnabled val="1"/>
        </dgm:presLayoutVars>
      </dgm:prSet>
      <dgm:spPr/>
      <dgm:t>
        <a:bodyPr/>
        <a:lstStyle/>
        <a:p>
          <a:endParaRPr lang="es-CR"/>
        </a:p>
      </dgm:t>
    </dgm:pt>
    <dgm:pt modelId="{C5CA0885-12C7-4760-B672-E0F9A4ED324D}" type="pres">
      <dgm:prSet presAssocID="{41BF3DF3-32A3-4E7E-9D91-3B9EB3476760}" presName="circ3" presStyleLbl="vennNode1" presStyleIdx="2" presStyleCnt="4"/>
      <dgm:spPr/>
      <dgm:t>
        <a:bodyPr/>
        <a:lstStyle/>
        <a:p>
          <a:endParaRPr lang="es-CR"/>
        </a:p>
      </dgm:t>
    </dgm:pt>
    <dgm:pt modelId="{3501F85E-09EC-4624-A811-179CA63D1AEC}" type="pres">
      <dgm:prSet presAssocID="{41BF3DF3-32A3-4E7E-9D91-3B9EB3476760}" presName="circ3Tx" presStyleLbl="revTx" presStyleIdx="0" presStyleCnt="0">
        <dgm:presLayoutVars>
          <dgm:chMax val="0"/>
          <dgm:chPref val="0"/>
          <dgm:bulletEnabled val="1"/>
        </dgm:presLayoutVars>
      </dgm:prSet>
      <dgm:spPr/>
      <dgm:t>
        <a:bodyPr/>
        <a:lstStyle/>
        <a:p>
          <a:endParaRPr lang="es-CR"/>
        </a:p>
      </dgm:t>
    </dgm:pt>
    <dgm:pt modelId="{0DCD670A-AA23-4F7A-83F4-9A446DE23E2F}" type="pres">
      <dgm:prSet presAssocID="{14104D21-1EFC-490F-9EC2-0D5F306E6E3A}" presName="circ4" presStyleLbl="vennNode1" presStyleIdx="3" presStyleCnt="4"/>
      <dgm:spPr/>
      <dgm:t>
        <a:bodyPr/>
        <a:lstStyle/>
        <a:p>
          <a:endParaRPr lang="es-CR"/>
        </a:p>
      </dgm:t>
    </dgm:pt>
    <dgm:pt modelId="{194C0F42-251D-4FE8-9FE8-9B59D20BC762}" type="pres">
      <dgm:prSet presAssocID="{14104D21-1EFC-490F-9EC2-0D5F306E6E3A}" presName="circ4Tx" presStyleLbl="revTx" presStyleIdx="0" presStyleCnt="0">
        <dgm:presLayoutVars>
          <dgm:chMax val="0"/>
          <dgm:chPref val="0"/>
          <dgm:bulletEnabled val="1"/>
        </dgm:presLayoutVars>
      </dgm:prSet>
      <dgm:spPr/>
      <dgm:t>
        <a:bodyPr/>
        <a:lstStyle/>
        <a:p>
          <a:endParaRPr lang="es-CR"/>
        </a:p>
      </dgm:t>
    </dgm:pt>
  </dgm:ptLst>
  <dgm:cxnLst>
    <dgm:cxn modelId="{9EAD2E69-DEC8-4F5B-89FB-C54D80A0D0E3}" type="presOf" srcId="{C373CF5F-40BC-402E-8070-062B86E563D3}" destId="{B06B1DC5-99AE-435B-BFED-0D1A1BDC6683}" srcOrd="0" destOrd="0" presId="urn:microsoft.com/office/officeart/2005/8/layout/venn1"/>
    <dgm:cxn modelId="{86A5B1AE-5472-4DE5-ADE6-AA6296B8EDCC}" type="presOf" srcId="{14104D21-1EFC-490F-9EC2-0D5F306E6E3A}" destId="{0DCD670A-AA23-4F7A-83F4-9A446DE23E2F}" srcOrd="0" destOrd="0" presId="urn:microsoft.com/office/officeart/2005/8/layout/venn1"/>
    <dgm:cxn modelId="{DAF58D44-09F9-456A-AFAE-707D873D8C9A}" type="presOf" srcId="{39FE2F4B-8916-4F81-A618-EEF6946B4D9D}" destId="{1081E979-6CE8-4EA0-87CF-13766BC08AB1}" srcOrd="0" destOrd="0" presId="urn:microsoft.com/office/officeart/2005/8/layout/venn1"/>
    <dgm:cxn modelId="{2DEEC31C-9F91-4D3B-9C33-DBA75F14AAF6}" srcId="{39FE2F4B-8916-4F81-A618-EEF6946B4D9D}" destId="{14104D21-1EFC-490F-9EC2-0D5F306E6E3A}" srcOrd="3" destOrd="0" parTransId="{12118DE0-8880-4145-85DB-8059E0338356}" sibTransId="{84654787-7DCF-4F37-B49B-49FB6FF4EE20}"/>
    <dgm:cxn modelId="{BE1DAE5F-2208-4F45-A522-DE74A91E0F0C}" type="presOf" srcId="{E5A2FB41-94AF-437F-B345-2449380AC504}" destId="{E97E6450-22DB-4502-88C0-FC307CAF41A6}" srcOrd="1" destOrd="0" presId="urn:microsoft.com/office/officeart/2005/8/layout/venn1"/>
    <dgm:cxn modelId="{58813ED1-7E67-464F-9EA5-F19A0733E3A4}" type="presOf" srcId="{41BF3DF3-32A3-4E7E-9D91-3B9EB3476760}" destId="{3501F85E-09EC-4624-A811-179CA63D1AEC}" srcOrd="1" destOrd="0" presId="urn:microsoft.com/office/officeart/2005/8/layout/venn1"/>
    <dgm:cxn modelId="{CF46C09A-ECB1-48F3-9A1C-E6769838103A}" type="presOf" srcId="{41BF3DF3-32A3-4E7E-9D91-3B9EB3476760}" destId="{C5CA0885-12C7-4760-B672-E0F9A4ED324D}" srcOrd="0" destOrd="0" presId="urn:microsoft.com/office/officeart/2005/8/layout/venn1"/>
    <dgm:cxn modelId="{3D560EF4-7C0C-4333-BCBC-8B200E28A2E9}" srcId="{39FE2F4B-8916-4F81-A618-EEF6946B4D9D}" destId="{E5A2FB41-94AF-437F-B345-2449380AC504}" srcOrd="0" destOrd="0" parTransId="{11E3D6CE-A873-4746-9607-013F9C607859}" sibTransId="{849000F0-12EE-4E21-A877-6882086B8BBA}"/>
    <dgm:cxn modelId="{FB78384E-EE0E-4617-861F-18C6D8E130EC}" type="presOf" srcId="{14104D21-1EFC-490F-9EC2-0D5F306E6E3A}" destId="{194C0F42-251D-4FE8-9FE8-9B59D20BC762}" srcOrd="1" destOrd="0" presId="urn:microsoft.com/office/officeart/2005/8/layout/venn1"/>
    <dgm:cxn modelId="{87AFBFEF-777C-4000-AAAA-AE3628862AC1}" type="presOf" srcId="{E5A2FB41-94AF-437F-B345-2449380AC504}" destId="{A98057E4-813C-4A38-A4E2-ABAE535E9B82}" srcOrd="0" destOrd="0" presId="urn:microsoft.com/office/officeart/2005/8/layout/venn1"/>
    <dgm:cxn modelId="{8E5D35B2-5DBC-40EF-86BE-7F1601374622}" type="presOf" srcId="{C373CF5F-40BC-402E-8070-062B86E563D3}" destId="{2504363B-A180-492F-AA87-4DA0633B47DE}" srcOrd="1" destOrd="0" presId="urn:microsoft.com/office/officeart/2005/8/layout/venn1"/>
    <dgm:cxn modelId="{179E4A53-7C04-43BA-89C7-6F8852A92993}" srcId="{39FE2F4B-8916-4F81-A618-EEF6946B4D9D}" destId="{C373CF5F-40BC-402E-8070-062B86E563D3}" srcOrd="1" destOrd="0" parTransId="{C722371F-71B0-4070-A321-E8914F66CCA2}" sibTransId="{FB725374-4D81-49B6-96F1-FC2C807344BF}"/>
    <dgm:cxn modelId="{E8832822-06F4-4C8E-BE34-B7CD4FC2E10B}" srcId="{39FE2F4B-8916-4F81-A618-EEF6946B4D9D}" destId="{41BF3DF3-32A3-4E7E-9D91-3B9EB3476760}" srcOrd="2" destOrd="0" parTransId="{46347CBF-911C-4CB1-858A-DFA83F63C0B6}" sibTransId="{B66BF240-E943-40BF-9A38-5FD0B0C64797}"/>
    <dgm:cxn modelId="{EDA2DA11-1630-4815-8921-046748D6526D}" type="presParOf" srcId="{1081E979-6CE8-4EA0-87CF-13766BC08AB1}" destId="{A98057E4-813C-4A38-A4E2-ABAE535E9B82}" srcOrd="0" destOrd="0" presId="urn:microsoft.com/office/officeart/2005/8/layout/venn1"/>
    <dgm:cxn modelId="{4E5C827A-B123-4A69-B53E-9261FD723B39}" type="presParOf" srcId="{1081E979-6CE8-4EA0-87CF-13766BC08AB1}" destId="{E97E6450-22DB-4502-88C0-FC307CAF41A6}" srcOrd="1" destOrd="0" presId="urn:microsoft.com/office/officeart/2005/8/layout/venn1"/>
    <dgm:cxn modelId="{FF183DDF-BE43-46EF-9611-B7AC05779569}" type="presParOf" srcId="{1081E979-6CE8-4EA0-87CF-13766BC08AB1}" destId="{B06B1DC5-99AE-435B-BFED-0D1A1BDC6683}" srcOrd="2" destOrd="0" presId="urn:microsoft.com/office/officeart/2005/8/layout/venn1"/>
    <dgm:cxn modelId="{C609C205-77D8-4295-8554-261B89A543E3}" type="presParOf" srcId="{1081E979-6CE8-4EA0-87CF-13766BC08AB1}" destId="{2504363B-A180-492F-AA87-4DA0633B47DE}" srcOrd="3" destOrd="0" presId="urn:microsoft.com/office/officeart/2005/8/layout/venn1"/>
    <dgm:cxn modelId="{8AB11F64-1694-4681-ACDC-388DA51E18DC}" type="presParOf" srcId="{1081E979-6CE8-4EA0-87CF-13766BC08AB1}" destId="{C5CA0885-12C7-4760-B672-E0F9A4ED324D}" srcOrd="4" destOrd="0" presId="urn:microsoft.com/office/officeart/2005/8/layout/venn1"/>
    <dgm:cxn modelId="{5BA97FD5-F8FD-45B7-8DC0-2DA536FC2516}" type="presParOf" srcId="{1081E979-6CE8-4EA0-87CF-13766BC08AB1}" destId="{3501F85E-09EC-4624-A811-179CA63D1AEC}" srcOrd="5" destOrd="0" presId="urn:microsoft.com/office/officeart/2005/8/layout/venn1"/>
    <dgm:cxn modelId="{FF3E7BE3-DA43-4C6A-AF1A-A184A1A607BD}" type="presParOf" srcId="{1081E979-6CE8-4EA0-87CF-13766BC08AB1}" destId="{0DCD670A-AA23-4F7A-83F4-9A446DE23E2F}" srcOrd="6" destOrd="0" presId="urn:microsoft.com/office/officeart/2005/8/layout/venn1"/>
    <dgm:cxn modelId="{883B6B43-A835-48DA-84B1-8951E2B87A5D}" type="presParOf" srcId="{1081E979-6CE8-4EA0-87CF-13766BC08AB1}" destId="{194C0F42-251D-4FE8-9FE8-9B59D20BC762}" srcOrd="7"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168EC2-A214-4655-88B6-10864E0AF3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8F2DE105-7498-4145-85CF-C97F89954F89}" type="pres">
      <dgm:prSet presAssocID="{E4168EC2-A214-4655-88B6-10864E0AF3E3}" presName="Name0" presStyleCnt="0">
        <dgm:presLayoutVars>
          <dgm:dir/>
          <dgm:resizeHandles val="exact"/>
        </dgm:presLayoutVars>
      </dgm:prSet>
      <dgm:spPr/>
      <dgm:t>
        <a:bodyPr/>
        <a:lstStyle/>
        <a:p>
          <a:endParaRPr lang="es-CR"/>
        </a:p>
      </dgm:t>
    </dgm:pt>
  </dgm:ptLst>
  <dgm:cxnLst>
    <dgm:cxn modelId="{40BAE9EF-D51F-403D-AA19-A87FA5BE99E3}" type="presOf" srcId="{E4168EC2-A214-4655-88B6-10864E0AF3E3}" destId="{8F2DE105-7498-4145-85CF-C97F89954F89}"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168EC2-A214-4655-88B6-10864E0AF3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899E6101-63A6-4E6A-BFF2-CE04C369A097}">
      <dgm:prSet custT="1"/>
      <dgm:spPr/>
      <dgm:t>
        <a:bodyPr/>
        <a:lstStyle/>
        <a:p>
          <a:pPr rtl="0"/>
          <a:r>
            <a:rPr lang="es-CR" sz="2800" b="1" i="0" baseline="0" dirty="0" smtClean="0">
              <a:solidFill>
                <a:schemeClr val="bg1">
                  <a:lumMod val="95000"/>
                </a:schemeClr>
              </a:solidFill>
              <a:latin typeface="Bernard MT Condensed" panose="02050806060905020404" pitchFamily="18" charset="0"/>
            </a:rPr>
            <a:t>FASES PARA SU EJECUCIÓN </a:t>
          </a:r>
        </a:p>
        <a:p>
          <a:pPr rtl="0"/>
          <a:endParaRPr lang="es-CR" sz="2800" b="1" i="0" baseline="0" dirty="0" smtClean="0">
            <a:solidFill>
              <a:schemeClr val="bg1">
                <a:lumMod val="95000"/>
              </a:schemeClr>
            </a:solidFill>
            <a:latin typeface="Bernard MT Condensed" panose="02050806060905020404" pitchFamily="18" charset="0"/>
          </a:endParaRPr>
        </a:p>
        <a:p>
          <a:pPr rtl="0"/>
          <a:r>
            <a:rPr lang="es-CR" sz="2800" dirty="0" smtClean="0">
              <a:solidFill>
                <a:srgbClr val="002060"/>
              </a:solidFill>
              <a:latin typeface="Arial Black" panose="020B0A04020102020204" pitchFamily="34" charset="0"/>
            </a:rPr>
            <a:t>1.Equipo en el Centro Educativo</a:t>
          </a:r>
          <a:r>
            <a:rPr lang="es-CR" sz="2800" b="1" i="0" baseline="0" dirty="0" smtClean="0">
              <a:solidFill>
                <a:srgbClr val="002060"/>
              </a:solidFill>
              <a:latin typeface="Bernard MT Condensed" panose="02050806060905020404" pitchFamily="18" charset="0"/>
            </a:rPr>
            <a:t> </a:t>
          </a:r>
          <a:endParaRPr lang="es-CR" sz="2800" dirty="0">
            <a:solidFill>
              <a:srgbClr val="002060"/>
            </a:solidFill>
            <a:latin typeface="Bernard MT Condensed" panose="02050806060905020404" pitchFamily="18" charset="0"/>
          </a:endParaRPr>
        </a:p>
      </dgm:t>
    </dgm:pt>
    <dgm:pt modelId="{9D009CB0-F07D-4BB8-A00C-BBCFB12781E9}" type="parTrans" cxnId="{E75498BA-7C00-4C27-BF08-6446434D13F6}">
      <dgm:prSet/>
      <dgm:spPr/>
      <dgm:t>
        <a:bodyPr/>
        <a:lstStyle/>
        <a:p>
          <a:endParaRPr lang="es-ES"/>
        </a:p>
      </dgm:t>
    </dgm:pt>
    <dgm:pt modelId="{D4DDC352-6730-4F98-BEC1-638645684EBA}" type="sibTrans" cxnId="{E75498BA-7C00-4C27-BF08-6446434D13F6}">
      <dgm:prSet/>
      <dgm:spPr>
        <a:solidFill>
          <a:schemeClr val="accent5">
            <a:lumMod val="75000"/>
          </a:schemeClr>
        </a:solidFill>
      </dgm:spPr>
      <dgm:t>
        <a:bodyPr/>
        <a:lstStyle/>
        <a:p>
          <a:endParaRPr lang="es-ES"/>
        </a:p>
      </dgm:t>
    </dgm:pt>
    <dgm:pt modelId="{C246BA06-C45B-4773-A062-C4FFAC20441B}">
      <dgm:prSet custT="1"/>
      <dgm:spPr/>
      <dgm:t>
        <a:bodyPr/>
        <a:lstStyle/>
        <a:p>
          <a:pPr algn="l" rtl="0"/>
          <a:endParaRPr lang="es-CR" sz="1800" dirty="0">
            <a:latin typeface="Arial Black" panose="020B0A04020102020204" pitchFamily="34" charset="0"/>
          </a:endParaRPr>
        </a:p>
      </dgm:t>
    </dgm:pt>
    <dgm:pt modelId="{870600F7-BE13-4E79-9FC5-1CC1C3CDC41C}" type="sibTrans" cxnId="{5E47327F-7397-41DE-B2FE-D66A6F854688}">
      <dgm:prSet/>
      <dgm:spPr/>
      <dgm:t>
        <a:bodyPr/>
        <a:lstStyle/>
        <a:p>
          <a:endParaRPr lang="es-ES"/>
        </a:p>
      </dgm:t>
    </dgm:pt>
    <dgm:pt modelId="{C71A2726-4E80-427B-97E0-E244D35C3E01}" type="parTrans" cxnId="{5E47327F-7397-41DE-B2FE-D66A6F854688}">
      <dgm:prSet/>
      <dgm:spPr/>
      <dgm:t>
        <a:bodyPr/>
        <a:lstStyle/>
        <a:p>
          <a:endParaRPr lang="es-ES"/>
        </a:p>
      </dgm:t>
    </dgm:pt>
    <dgm:pt modelId="{8F2DE105-7498-4145-85CF-C97F89954F89}" type="pres">
      <dgm:prSet presAssocID="{E4168EC2-A214-4655-88B6-10864E0AF3E3}" presName="Name0" presStyleCnt="0">
        <dgm:presLayoutVars>
          <dgm:dir/>
          <dgm:resizeHandles val="exact"/>
        </dgm:presLayoutVars>
      </dgm:prSet>
      <dgm:spPr/>
      <dgm:t>
        <a:bodyPr/>
        <a:lstStyle/>
        <a:p>
          <a:endParaRPr lang="es-CR"/>
        </a:p>
      </dgm:t>
    </dgm:pt>
    <dgm:pt modelId="{A65D0152-580C-4F9D-A94D-1D655B1947BC}" type="pres">
      <dgm:prSet presAssocID="{899E6101-63A6-4E6A-BFF2-CE04C369A097}" presName="node" presStyleLbl="node1" presStyleIdx="0" presStyleCnt="2">
        <dgm:presLayoutVars>
          <dgm:bulletEnabled val="1"/>
        </dgm:presLayoutVars>
      </dgm:prSet>
      <dgm:spPr/>
      <dgm:t>
        <a:bodyPr/>
        <a:lstStyle/>
        <a:p>
          <a:endParaRPr lang="es-CR"/>
        </a:p>
      </dgm:t>
    </dgm:pt>
    <dgm:pt modelId="{A92C800A-A5FA-4AF1-A991-AE9A3D89C1D3}" type="pres">
      <dgm:prSet presAssocID="{D4DDC352-6730-4F98-BEC1-638645684EBA}" presName="sibTrans" presStyleLbl="sibTrans2D1" presStyleIdx="0" presStyleCnt="1"/>
      <dgm:spPr/>
      <dgm:t>
        <a:bodyPr/>
        <a:lstStyle/>
        <a:p>
          <a:endParaRPr lang="es-CR"/>
        </a:p>
      </dgm:t>
    </dgm:pt>
    <dgm:pt modelId="{B6B19E03-905E-47BB-AB7F-144B0B0287CF}" type="pres">
      <dgm:prSet presAssocID="{D4DDC352-6730-4F98-BEC1-638645684EBA}" presName="connectorText" presStyleLbl="sibTrans2D1" presStyleIdx="0" presStyleCnt="1"/>
      <dgm:spPr/>
      <dgm:t>
        <a:bodyPr/>
        <a:lstStyle/>
        <a:p>
          <a:endParaRPr lang="es-CR"/>
        </a:p>
      </dgm:t>
    </dgm:pt>
    <dgm:pt modelId="{EBC084F4-0130-4884-8C5C-7A3069067DEE}" type="pres">
      <dgm:prSet presAssocID="{C246BA06-C45B-4773-A062-C4FFAC20441B}" presName="node" presStyleLbl="node1" presStyleIdx="1" presStyleCnt="2" custScaleX="109119" custScaleY="151031">
        <dgm:presLayoutVars>
          <dgm:bulletEnabled val="1"/>
        </dgm:presLayoutVars>
      </dgm:prSet>
      <dgm:spPr/>
      <dgm:t>
        <a:bodyPr/>
        <a:lstStyle/>
        <a:p>
          <a:endParaRPr lang="es-CR"/>
        </a:p>
      </dgm:t>
    </dgm:pt>
  </dgm:ptLst>
  <dgm:cxnLst>
    <dgm:cxn modelId="{16438CDB-F544-48AA-AD4F-CDA2765006E3}" type="presOf" srcId="{C246BA06-C45B-4773-A062-C4FFAC20441B}" destId="{EBC084F4-0130-4884-8C5C-7A3069067DEE}" srcOrd="0" destOrd="0" presId="urn:microsoft.com/office/officeart/2005/8/layout/process1"/>
    <dgm:cxn modelId="{9F591A4B-7E20-4500-BD36-40B9EBD6DF0B}" type="presOf" srcId="{E4168EC2-A214-4655-88B6-10864E0AF3E3}" destId="{8F2DE105-7498-4145-85CF-C97F89954F89}" srcOrd="0" destOrd="0" presId="urn:microsoft.com/office/officeart/2005/8/layout/process1"/>
    <dgm:cxn modelId="{DD659345-0A0A-4F35-AF95-52810C51D46B}" type="presOf" srcId="{D4DDC352-6730-4F98-BEC1-638645684EBA}" destId="{B6B19E03-905E-47BB-AB7F-144B0B0287CF}" srcOrd="1" destOrd="0" presId="urn:microsoft.com/office/officeart/2005/8/layout/process1"/>
    <dgm:cxn modelId="{92E2930D-4852-4CE9-8B06-41FD140C8F96}" type="presOf" srcId="{899E6101-63A6-4E6A-BFF2-CE04C369A097}" destId="{A65D0152-580C-4F9D-A94D-1D655B1947BC}" srcOrd="0" destOrd="0" presId="urn:microsoft.com/office/officeart/2005/8/layout/process1"/>
    <dgm:cxn modelId="{5E47327F-7397-41DE-B2FE-D66A6F854688}" srcId="{E4168EC2-A214-4655-88B6-10864E0AF3E3}" destId="{C246BA06-C45B-4773-A062-C4FFAC20441B}" srcOrd="1" destOrd="0" parTransId="{C71A2726-4E80-427B-97E0-E244D35C3E01}" sibTransId="{870600F7-BE13-4E79-9FC5-1CC1C3CDC41C}"/>
    <dgm:cxn modelId="{E75498BA-7C00-4C27-BF08-6446434D13F6}" srcId="{E4168EC2-A214-4655-88B6-10864E0AF3E3}" destId="{899E6101-63A6-4E6A-BFF2-CE04C369A097}" srcOrd="0" destOrd="0" parTransId="{9D009CB0-F07D-4BB8-A00C-BBCFB12781E9}" sibTransId="{D4DDC352-6730-4F98-BEC1-638645684EBA}"/>
    <dgm:cxn modelId="{72FB4CE9-97B1-473E-A572-BABB47DFC371}" type="presOf" srcId="{D4DDC352-6730-4F98-BEC1-638645684EBA}" destId="{A92C800A-A5FA-4AF1-A991-AE9A3D89C1D3}" srcOrd="0" destOrd="0" presId="urn:microsoft.com/office/officeart/2005/8/layout/process1"/>
    <dgm:cxn modelId="{896DB400-811B-4D20-BC24-B9444350593E}" type="presParOf" srcId="{8F2DE105-7498-4145-85CF-C97F89954F89}" destId="{A65D0152-580C-4F9D-A94D-1D655B1947BC}" srcOrd="0" destOrd="0" presId="urn:microsoft.com/office/officeart/2005/8/layout/process1"/>
    <dgm:cxn modelId="{F8595883-9D09-460C-AC6A-94E2A7FEE1CC}" type="presParOf" srcId="{8F2DE105-7498-4145-85CF-C97F89954F89}" destId="{A92C800A-A5FA-4AF1-A991-AE9A3D89C1D3}" srcOrd="1" destOrd="0" presId="urn:microsoft.com/office/officeart/2005/8/layout/process1"/>
    <dgm:cxn modelId="{B2800986-E121-4284-96EA-997449BB2E5B}" type="presParOf" srcId="{A92C800A-A5FA-4AF1-A991-AE9A3D89C1D3}" destId="{B6B19E03-905E-47BB-AB7F-144B0B0287CF}" srcOrd="0" destOrd="0" presId="urn:microsoft.com/office/officeart/2005/8/layout/process1"/>
    <dgm:cxn modelId="{D2494A59-17F3-45C2-B118-A7A2CA166DE7}" type="presParOf" srcId="{8F2DE105-7498-4145-85CF-C97F89954F89}" destId="{EBC084F4-0130-4884-8C5C-7A3069067DEE}"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4168EC2-A214-4655-88B6-10864E0AF3E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S"/>
        </a:p>
      </dgm:t>
    </dgm:pt>
    <dgm:pt modelId="{899E6101-63A6-4E6A-BFF2-CE04C369A097}">
      <dgm:prSet custT="1"/>
      <dgm:spPr/>
      <dgm:t>
        <a:bodyPr/>
        <a:lstStyle/>
        <a:p>
          <a:pPr rtl="0"/>
          <a:r>
            <a:rPr lang="es-CR" sz="2800" b="1" i="0" baseline="0" dirty="0" smtClean="0">
              <a:solidFill>
                <a:schemeClr val="bg1">
                  <a:lumMod val="95000"/>
                </a:schemeClr>
              </a:solidFill>
              <a:latin typeface="Bernard MT Condensed" panose="02050806060905020404" pitchFamily="18" charset="0"/>
            </a:rPr>
            <a:t>FASES PARA SU EJECUCIÓN </a:t>
          </a:r>
        </a:p>
        <a:p>
          <a:pPr rtl="0"/>
          <a:endParaRPr lang="es-CR" sz="2800" b="1" i="0" baseline="0" dirty="0" smtClean="0">
            <a:solidFill>
              <a:schemeClr val="bg1">
                <a:lumMod val="95000"/>
              </a:schemeClr>
            </a:solidFill>
            <a:latin typeface="Bernard MT Condensed" panose="02050806060905020404" pitchFamily="18" charset="0"/>
          </a:endParaRPr>
        </a:p>
        <a:p>
          <a:pPr rtl="0"/>
          <a:r>
            <a:rPr lang="es-CR" sz="2800" dirty="0" smtClean="0">
              <a:solidFill>
                <a:srgbClr val="002060"/>
              </a:solidFill>
              <a:latin typeface="Arial Black" panose="020B0A04020102020204" pitchFamily="34" charset="0"/>
            </a:rPr>
            <a:t>2.Diagnóstico y mapeo de zonas seguras e inseguras</a:t>
          </a:r>
          <a:endParaRPr lang="es-CR" sz="2800" dirty="0">
            <a:solidFill>
              <a:srgbClr val="002060"/>
            </a:solidFill>
            <a:latin typeface="Arial Black" panose="020B0A04020102020204" pitchFamily="34" charset="0"/>
          </a:endParaRPr>
        </a:p>
      </dgm:t>
    </dgm:pt>
    <dgm:pt modelId="{9D009CB0-F07D-4BB8-A00C-BBCFB12781E9}" type="parTrans" cxnId="{E75498BA-7C00-4C27-BF08-6446434D13F6}">
      <dgm:prSet/>
      <dgm:spPr/>
      <dgm:t>
        <a:bodyPr/>
        <a:lstStyle/>
        <a:p>
          <a:endParaRPr lang="es-ES"/>
        </a:p>
      </dgm:t>
    </dgm:pt>
    <dgm:pt modelId="{D4DDC352-6730-4F98-BEC1-638645684EBA}" type="sibTrans" cxnId="{E75498BA-7C00-4C27-BF08-6446434D13F6}">
      <dgm:prSet/>
      <dgm:spPr>
        <a:solidFill>
          <a:schemeClr val="accent5">
            <a:lumMod val="75000"/>
          </a:schemeClr>
        </a:solidFill>
      </dgm:spPr>
      <dgm:t>
        <a:bodyPr/>
        <a:lstStyle/>
        <a:p>
          <a:endParaRPr lang="es-ES"/>
        </a:p>
      </dgm:t>
    </dgm:pt>
    <dgm:pt modelId="{C246BA06-C45B-4773-A062-C4FFAC20441B}">
      <dgm:prSet custT="1"/>
      <dgm:spPr/>
      <dgm:t>
        <a:bodyPr/>
        <a:lstStyle/>
        <a:p>
          <a:pPr algn="l" rtl="0"/>
          <a:endParaRPr lang="es-CR" sz="1800" dirty="0">
            <a:latin typeface="Arial Black" panose="020B0A04020102020204" pitchFamily="34" charset="0"/>
          </a:endParaRPr>
        </a:p>
      </dgm:t>
    </dgm:pt>
    <dgm:pt modelId="{870600F7-BE13-4E79-9FC5-1CC1C3CDC41C}" type="sibTrans" cxnId="{5E47327F-7397-41DE-B2FE-D66A6F854688}">
      <dgm:prSet/>
      <dgm:spPr/>
      <dgm:t>
        <a:bodyPr/>
        <a:lstStyle/>
        <a:p>
          <a:endParaRPr lang="es-ES"/>
        </a:p>
      </dgm:t>
    </dgm:pt>
    <dgm:pt modelId="{C71A2726-4E80-427B-97E0-E244D35C3E01}" type="parTrans" cxnId="{5E47327F-7397-41DE-B2FE-D66A6F854688}">
      <dgm:prSet/>
      <dgm:spPr/>
      <dgm:t>
        <a:bodyPr/>
        <a:lstStyle/>
        <a:p>
          <a:endParaRPr lang="es-ES"/>
        </a:p>
      </dgm:t>
    </dgm:pt>
    <dgm:pt modelId="{8F2DE105-7498-4145-85CF-C97F89954F89}" type="pres">
      <dgm:prSet presAssocID="{E4168EC2-A214-4655-88B6-10864E0AF3E3}" presName="Name0" presStyleCnt="0">
        <dgm:presLayoutVars>
          <dgm:dir/>
          <dgm:resizeHandles val="exact"/>
        </dgm:presLayoutVars>
      </dgm:prSet>
      <dgm:spPr/>
      <dgm:t>
        <a:bodyPr/>
        <a:lstStyle/>
        <a:p>
          <a:endParaRPr lang="es-CR"/>
        </a:p>
      </dgm:t>
    </dgm:pt>
    <dgm:pt modelId="{A65D0152-580C-4F9D-A94D-1D655B1947BC}" type="pres">
      <dgm:prSet presAssocID="{899E6101-63A6-4E6A-BFF2-CE04C369A097}" presName="node" presStyleLbl="node1" presStyleIdx="0" presStyleCnt="2" custScaleY="149887">
        <dgm:presLayoutVars>
          <dgm:bulletEnabled val="1"/>
        </dgm:presLayoutVars>
      </dgm:prSet>
      <dgm:spPr/>
      <dgm:t>
        <a:bodyPr/>
        <a:lstStyle/>
        <a:p>
          <a:endParaRPr lang="es-CR"/>
        </a:p>
      </dgm:t>
    </dgm:pt>
    <dgm:pt modelId="{A92C800A-A5FA-4AF1-A991-AE9A3D89C1D3}" type="pres">
      <dgm:prSet presAssocID="{D4DDC352-6730-4F98-BEC1-638645684EBA}" presName="sibTrans" presStyleLbl="sibTrans2D1" presStyleIdx="0" presStyleCnt="1"/>
      <dgm:spPr/>
      <dgm:t>
        <a:bodyPr/>
        <a:lstStyle/>
        <a:p>
          <a:endParaRPr lang="es-CR"/>
        </a:p>
      </dgm:t>
    </dgm:pt>
    <dgm:pt modelId="{B6B19E03-905E-47BB-AB7F-144B0B0287CF}" type="pres">
      <dgm:prSet presAssocID="{D4DDC352-6730-4F98-BEC1-638645684EBA}" presName="connectorText" presStyleLbl="sibTrans2D1" presStyleIdx="0" presStyleCnt="1"/>
      <dgm:spPr/>
      <dgm:t>
        <a:bodyPr/>
        <a:lstStyle/>
        <a:p>
          <a:endParaRPr lang="es-CR"/>
        </a:p>
      </dgm:t>
    </dgm:pt>
    <dgm:pt modelId="{EBC084F4-0130-4884-8C5C-7A3069067DEE}" type="pres">
      <dgm:prSet presAssocID="{C246BA06-C45B-4773-A062-C4FFAC20441B}" presName="node" presStyleLbl="node1" presStyleIdx="1" presStyleCnt="2" custScaleX="109119" custScaleY="151031">
        <dgm:presLayoutVars>
          <dgm:bulletEnabled val="1"/>
        </dgm:presLayoutVars>
      </dgm:prSet>
      <dgm:spPr/>
      <dgm:t>
        <a:bodyPr/>
        <a:lstStyle/>
        <a:p>
          <a:endParaRPr lang="es-CR"/>
        </a:p>
      </dgm:t>
    </dgm:pt>
  </dgm:ptLst>
  <dgm:cxnLst>
    <dgm:cxn modelId="{01B57891-3E65-4109-A631-AA20B59322DB}" type="presOf" srcId="{899E6101-63A6-4E6A-BFF2-CE04C369A097}" destId="{A65D0152-580C-4F9D-A94D-1D655B1947BC}" srcOrd="0" destOrd="0" presId="urn:microsoft.com/office/officeart/2005/8/layout/process1"/>
    <dgm:cxn modelId="{91F20E76-3CC8-4320-9499-EA2267E6AFE1}" type="presOf" srcId="{D4DDC352-6730-4F98-BEC1-638645684EBA}" destId="{A92C800A-A5FA-4AF1-A991-AE9A3D89C1D3}" srcOrd="0" destOrd="0" presId="urn:microsoft.com/office/officeart/2005/8/layout/process1"/>
    <dgm:cxn modelId="{D37ABE2B-7C05-460C-9520-19B7F1AC081F}" type="presOf" srcId="{D4DDC352-6730-4F98-BEC1-638645684EBA}" destId="{B6B19E03-905E-47BB-AB7F-144B0B0287CF}" srcOrd="1" destOrd="0" presId="urn:microsoft.com/office/officeart/2005/8/layout/process1"/>
    <dgm:cxn modelId="{F63AE788-A4B1-410C-A8D5-774DA422C805}" type="presOf" srcId="{C246BA06-C45B-4773-A062-C4FFAC20441B}" destId="{EBC084F4-0130-4884-8C5C-7A3069067DEE}" srcOrd="0" destOrd="0" presId="urn:microsoft.com/office/officeart/2005/8/layout/process1"/>
    <dgm:cxn modelId="{5E47327F-7397-41DE-B2FE-D66A6F854688}" srcId="{E4168EC2-A214-4655-88B6-10864E0AF3E3}" destId="{C246BA06-C45B-4773-A062-C4FFAC20441B}" srcOrd="1" destOrd="0" parTransId="{C71A2726-4E80-427B-97E0-E244D35C3E01}" sibTransId="{870600F7-BE13-4E79-9FC5-1CC1C3CDC41C}"/>
    <dgm:cxn modelId="{7BE6F20C-2DE3-4691-A020-D17DF806D741}" type="presOf" srcId="{E4168EC2-A214-4655-88B6-10864E0AF3E3}" destId="{8F2DE105-7498-4145-85CF-C97F89954F89}" srcOrd="0" destOrd="0" presId="urn:microsoft.com/office/officeart/2005/8/layout/process1"/>
    <dgm:cxn modelId="{E75498BA-7C00-4C27-BF08-6446434D13F6}" srcId="{E4168EC2-A214-4655-88B6-10864E0AF3E3}" destId="{899E6101-63A6-4E6A-BFF2-CE04C369A097}" srcOrd="0" destOrd="0" parTransId="{9D009CB0-F07D-4BB8-A00C-BBCFB12781E9}" sibTransId="{D4DDC352-6730-4F98-BEC1-638645684EBA}"/>
    <dgm:cxn modelId="{28021220-5A10-4240-A70C-76E784C13419}" type="presParOf" srcId="{8F2DE105-7498-4145-85CF-C97F89954F89}" destId="{A65D0152-580C-4F9D-A94D-1D655B1947BC}" srcOrd="0" destOrd="0" presId="urn:microsoft.com/office/officeart/2005/8/layout/process1"/>
    <dgm:cxn modelId="{8743DF82-2CB7-4B0D-8A3B-2C80BF3780E8}" type="presParOf" srcId="{8F2DE105-7498-4145-85CF-C97F89954F89}" destId="{A92C800A-A5FA-4AF1-A991-AE9A3D89C1D3}" srcOrd="1" destOrd="0" presId="urn:microsoft.com/office/officeart/2005/8/layout/process1"/>
    <dgm:cxn modelId="{410475F9-4295-40E8-8661-3CD541C4F9E5}" type="presParOf" srcId="{A92C800A-A5FA-4AF1-A991-AE9A3D89C1D3}" destId="{B6B19E03-905E-47BB-AB7F-144B0B0287CF}" srcOrd="0" destOrd="0" presId="urn:microsoft.com/office/officeart/2005/8/layout/process1"/>
    <dgm:cxn modelId="{622091A9-D748-409C-841E-1628E479F04A}" type="presParOf" srcId="{8F2DE105-7498-4145-85CF-C97F89954F89}" destId="{EBC084F4-0130-4884-8C5C-7A3069067DEE}" srcOrd="2"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66B78-7D42-463A-AA8C-0E49DB0A1BA2}">
      <dsp:nvSpPr>
        <dsp:cNvPr id="0" name=""/>
        <dsp:cNvSpPr/>
      </dsp:nvSpPr>
      <dsp:spPr>
        <a:xfrm>
          <a:off x="0" y="0"/>
          <a:ext cx="1060833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EEB0A9-2456-46C3-8A44-BFB19454CCD6}">
      <dsp:nvSpPr>
        <dsp:cNvPr id="0" name=""/>
        <dsp:cNvSpPr/>
      </dsp:nvSpPr>
      <dsp:spPr>
        <a:xfrm>
          <a:off x="0" y="0"/>
          <a:ext cx="10608332" cy="254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es-CR" sz="2400" b="0" kern="1200" dirty="0" smtClean="0">
              <a:solidFill>
                <a:srgbClr val="002060"/>
              </a:solidFill>
            </a:rPr>
            <a:t>Este es un programa que busca </a:t>
          </a:r>
          <a:r>
            <a:rPr lang="es-CR" sz="2400" b="0" u="sng" kern="1200" dirty="0" smtClean="0">
              <a:solidFill>
                <a:srgbClr val="002060"/>
              </a:solidFill>
            </a:rPr>
            <a:t>sensibilizar a la población </a:t>
          </a:r>
          <a:r>
            <a:rPr lang="es-CR" sz="2400" b="0" u="none" kern="1200" dirty="0" smtClean="0">
              <a:solidFill>
                <a:srgbClr val="002060"/>
              </a:solidFill>
            </a:rPr>
            <a:t>estudiantil</a:t>
          </a:r>
          <a:r>
            <a:rPr lang="es-CR" sz="2400" b="0" kern="1200" dirty="0" smtClean="0">
              <a:solidFill>
                <a:srgbClr val="002060"/>
              </a:solidFill>
            </a:rPr>
            <a:t>, a la comunidad educativa y a los actores institucionales circundantes del centro educativo en su </a:t>
          </a:r>
          <a:r>
            <a:rPr lang="es-CR" sz="2400" b="0" u="sng" kern="1200" dirty="0" smtClean="0">
              <a:solidFill>
                <a:srgbClr val="002060"/>
              </a:solidFill>
            </a:rPr>
            <a:t>corresponsabilidad para construir </a:t>
          </a:r>
          <a:r>
            <a:rPr lang="es-CR" sz="2400" b="0" kern="1200" dirty="0" smtClean="0">
              <a:solidFill>
                <a:srgbClr val="002060"/>
              </a:solidFill>
            </a:rPr>
            <a:t>una cultura de promoción y protección de derechos humanos, entornos seguros y protegidos, </a:t>
          </a:r>
          <a:r>
            <a:rPr lang="es-CR" sz="2400" b="0" u="sng" kern="1200" dirty="0" smtClean="0">
              <a:solidFill>
                <a:srgbClr val="002060"/>
              </a:solidFill>
            </a:rPr>
            <a:t>para minimizar así, riesgos y situaciones de vulnerabilidad psicosocial</a:t>
          </a:r>
          <a:r>
            <a:rPr lang="es-CR" sz="2400" b="0" kern="1200" dirty="0" smtClean="0">
              <a:solidFill>
                <a:srgbClr val="002060"/>
              </a:solidFill>
            </a:rPr>
            <a:t> que se pueden presentar en entornos urbanos o rurales donde diariamente los y las estudiantes recorren para hacer efectivo el Derecho a la Educación.</a:t>
          </a:r>
          <a:endParaRPr lang="es-CR" sz="2400" b="0" kern="1200" dirty="0">
            <a:solidFill>
              <a:srgbClr val="002060"/>
            </a:solidFill>
          </a:endParaRPr>
        </a:p>
      </dsp:txBody>
      <dsp:txXfrm>
        <a:off x="0" y="0"/>
        <a:ext cx="10608332" cy="2547972"/>
      </dsp:txXfrm>
    </dsp:sp>
    <dsp:sp modelId="{DE12BC2C-2BB4-45A9-B4FD-82E22DBF7802}">
      <dsp:nvSpPr>
        <dsp:cNvPr id="0" name=""/>
        <dsp:cNvSpPr/>
      </dsp:nvSpPr>
      <dsp:spPr>
        <a:xfrm>
          <a:off x="0" y="2547972"/>
          <a:ext cx="10608332"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FD1F31-C2B0-4A6E-89CF-F9702BE650F2}">
      <dsp:nvSpPr>
        <dsp:cNvPr id="0" name=""/>
        <dsp:cNvSpPr/>
      </dsp:nvSpPr>
      <dsp:spPr>
        <a:xfrm>
          <a:off x="0" y="2547972"/>
          <a:ext cx="10608332" cy="254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0">
            <a:lnSpc>
              <a:spcPct val="90000"/>
            </a:lnSpc>
            <a:spcBef>
              <a:spcPct val="0"/>
            </a:spcBef>
            <a:spcAft>
              <a:spcPct val="35000"/>
            </a:spcAft>
          </a:pPr>
          <a:r>
            <a:rPr lang="es-CR" sz="2400" b="0" kern="1200" dirty="0" smtClean="0">
              <a:solidFill>
                <a:srgbClr val="002060"/>
              </a:solidFill>
            </a:rPr>
            <a:t>El proyecto se fundamenta en </a:t>
          </a:r>
          <a:r>
            <a:rPr lang="es-CR" sz="2400" b="0" u="sng" kern="1200" dirty="0" smtClean="0">
              <a:solidFill>
                <a:srgbClr val="002060"/>
              </a:solidFill>
            </a:rPr>
            <a:t>la capacidad de cooperación entre la sociedad civil, las instituciones, y las autoridades del gobierno local</a:t>
          </a:r>
          <a:r>
            <a:rPr lang="es-CR" sz="2400" b="0" kern="1200" dirty="0" smtClean="0">
              <a:solidFill>
                <a:srgbClr val="002060"/>
              </a:solidFill>
            </a:rPr>
            <a:t> y, en esta medida fomenta la capacidad de generar una acción colectiva y de trabajo en equipo.</a:t>
          </a:r>
        </a:p>
        <a:p>
          <a:pPr lvl="0" algn="just" defTabSz="1066800" rtl="0">
            <a:lnSpc>
              <a:spcPct val="90000"/>
            </a:lnSpc>
            <a:spcBef>
              <a:spcPct val="0"/>
            </a:spcBef>
            <a:spcAft>
              <a:spcPct val="35000"/>
            </a:spcAft>
          </a:pPr>
          <a:endParaRPr lang="es-CR" sz="2400" b="0" kern="1200" dirty="0"/>
        </a:p>
      </dsp:txBody>
      <dsp:txXfrm>
        <a:off x="0" y="2547972"/>
        <a:ext cx="10608332" cy="25479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0152-580C-4F9D-A94D-1D655B1947BC}">
      <dsp:nvSpPr>
        <dsp:cNvPr id="0" name=""/>
        <dsp:cNvSpPr/>
      </dsp:nvSpPr>
      <dsp:spPr>
        <a:xfrm>
          <a:off x="606" y="301339"/>
          <a:ext cx="4124827" cy="3709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R" sz="2800" b="1" i="0" kern="1200" baseline="0" dirty="0" smtClean="0">
              <a:solidFill>
                <a:schemeClr val="bg1">
                  <a:lumMod val="95000"/>
                </a:schemeClr>
              </a:solidFill>
              <a:latin typeface="Bernard MT Condensed" panose="02050806060905020404" pitchFamily="18" charset="0"/>
            </a:rPr>
            <a:t>FASES PARA SU EJECUCIÓN </a:t>
          </a:r>
        </a:p>
        <a:p>
          <a:pPr lvl="0" algn="ctr" defTabSz="1244600" rtl="0">
            <a:lnSpc>
              <a:spcPct val="90000"/>
            </a:lnSpc>
            <a:spcBef>
              <a:spcPct val="0"/>
            </a:spcBef>
            <a:spcAft>
              <a:spcPct val="35000"/>
            </a:spcAft>
          </a:pPr>
          <a:endParaRPr lang="es-CR" sz="2800" b="1" i="0" kern="1200" baseline="0" dirty="0" smtClean="0">
            <a:solidFill>
              <a:schemeClr val="bg1">
                <a:lumMod val="95000"/>
              </a:schemeClr>
            </a:solidFill>
            <a:latin typeface="Bernard MT Condensed" panose="02050806060905020404" pitchFamily="18" charset="0"/>
          </a:endParaRPr>
        </a:p>
        <a:p>
          <a:pPr lvl="0" algn="ctr" defTabSz="1244600" rtl="0">
            <a:lnSpc>
              <a:spcPct val="90000"/>
            </a:lnSpc>
            <a:spcBef>
              <a:spcPct val="0"/>
            </a:spcBef>
            <a:spcAft>
              <a:spcPct val="35000"/>
            </a:spcAft>
          </a:pPr>
          <a:r>
            <a:rPr lang="es-CR" sz="2800" kern="1200" dirty="0" smtClean="0">
              <a:solidFill>
                <a:srgbClr val="002060"/>
              </a:solidFill>
              <a:latin typeface="Arial Black" panose="020B0A04020102020204" pitchFamily="34" charset="0"/>
            </a:rPr>
            <a:t>2. Personas socias comunitarias </a:t>
          </a:r>
          <a:endParaRPr lang="es-CR" sz="2800" kern="1200" dirty="0">
            <a:solidFill>
              <a:srgbClr val="002060"/>
            </a:solidFill>
            <a:latin typeface="Arial Black" panose="020B0A04020102020204" pitchFamily="34" charset="0"/>
          </a:endParaRPr>
        </a:p>
      </dsp:txBody>
      <dsp:txXfrm>
        <a:off x="109255" y="409988"/>
        <a:ext cx="3907529" cy="3492250"/>
      </dsp:txXfrm>
    </dsp:sp>
    <dsp:sp modelId="{A92C800A-A5FA-4AF1-A991-AE9A3D89C1D3}">
      <dsp:nvSpPr>
        <dsp:cNvPr id="0" name=""/>
        <dsp:cNvSpPr/>
      </dsp:nvSpPr>
      <dsp:spPr>
        <a:xfrm>
          <a:off x="4537917" y="1644634"/>
          <a:ext cx="874463" cy="1022957"/>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s-ES" sz="4300" kern="1200"/>
        </a:p>
      </dsp:txBody>
      <dsp:txXfrm>
        <a:off x="4537917" y="1849225"/>
        <a:ext cx="612124" cy="613775"/>
      </dsp:txXfrm>
    </dsp:sp>
    <dsp:sp modelId="{EBC084F4-0130-4884-8C5C-7A3069067DEE}">
      <dsp:nvSpPr>
        <dsp:cNvPr id="0" name=""/>
        <dsp:cNvSpPr/>
      </dsp:nvSpPr>
      <dsp:spPr>
        <a:xfrm>
          <a:off x="5775365" y="287182"/>
          <a:ext cx="4500970" cy="3737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s-CR" sz="1800" kern="1200" dirty="0">
            <a:latin typeface="Arial Black" panose="020B0A04020102020204" pitchFamily="34" charset="0"/>
          </a:endParaRPr>
        </a:p>
      </dsp:txBody>
      <dsp:txXfrm>
        <a:off x="5884843" y="396660"/>
        <a:ext cx="4282014" cy="35189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0152-580C-4F9D-A94D-1D655B1947BC}">
      <dsp:nvSpPr>
        <dsp:cNvPr id="0" name=""/>
        <dsp:cNvSpPr/>
      </dsp:nvSpPr>
      <dsp:spPr>
        <a:xfrm>
          <a:off x="5624" y="0"/>
          <a:ext cx="4120799" cy="5195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s-CR" sz="2800" b="1" i="0" kern="1200" baseline="0" dirty="0" smtClean="0">
            <a:solidFill>
              <a:schemeClr val="bg1">
                <a:lumMod val="95000"/>
              </a:schemeClr>
            </a:solidFill>
            <a:latin typeface="Bernard MT Condensed" panose="02050806060905020404" pitchFamily="18" charset="0"/>
          </a:endParaRPr>
        </a:p>
        <a:p>
          <a:pPr lvl="0" algn="ctr" defTabSz="1244600" rtl="0">
            <a:lnSpc>
              <a:spcPct val="90000"/>
            </a:lnSpc>
            <a:spcBef>
              <a:spcPct val="0"/>
            </a:spcBef>
            <a:spcAft>
              <a:spcPct val="35000"/>
            </a:spcAft>
          </a:pPr>
          <a:r>
            <a:rPr lang="es-CR" sz="2800" b="1" i="0" kern="1200" baseline="0" dirty="0" smtClean="0">
              <a:solidFill>
                <a:schemeClr val="bg1">
                  <a:lumMod val="95000"/>
                </a:schemeClr>
              </a:solidFill>
              <a:latin typeface="Bernard MT Condensed" panose="02050806060905020404" pitchFamily="18" charset="0"/>
            </a:rPr>
            <a:t>FASES PARA SU EJECUCIÓN </a:t>
          </a:r>
        </a:p>
        <a:p>
          <a:pPr lvl="0" algn="ctr" defTabSz="1244600" rtl="0">
            <a:lnSpc>
              <a:spcPct val="90000"/>
            </a:lnSpc>
            <a:spcBef>
              <a:spcPct val="0"/>
            </a:spcBef>
            <a:spcAft>
              <a:spcPct val="35000"/>
            </a:spcAft>
          </a:pPr>
          <a:endParaRPr lang="es-CR" sz="2800" b="1" i="0" kern="1200" baseline="0" dirty="0" smtClean="0">
            <a:solidFill>
              <a:schemeClr val="bg1">
                <a:lumMod val="95000"/>
              </a:schemeClr>
            </a:solidFill>
            <a:latin typeface="Bernard MT Condensed" panose="02050806060905020404" pitchFamily="18" charset="0"/>
          </a:endParaRPr>
        </a:p>
        <a:p>
          <a:pPr lvl="0" algn="ctr" defTabSz="1244600" rtl="0">
            <a:lnSpc>
              <a:spcPct val="90000"/>
            </a:lnSpc>
            <a:spcBef>
              <a:spcPct val="0"/>
            </a:spcBef>
            <a:spcAft>
              <a:spcPct val="35000"/>
            </a:spcAft>
          </a:pPr>
          <a:r>
            <a:rPr lang="es-CR" sz="2800" kern="1200" dirty="0" smtClean="0">
              <a:solidFill>
                <a:srgbClr val="002060"/>
              </a:solidFill>
              <a:latin typeface="Arial Black" panose="020B0A04020102020204" pitchFamily="34" charset="0"/>
            </a:rPr>
            <a:t>2. Participación activa de la comunidad educativa, gobiernos locales e instituciones aliadas</a:t>
          </a:r>
        </a:p>
        <a:p>
          <a:pPr lvl="0" algn="ctr" defTabSz="1244600" rtl="0">
            <a:lnSpc>
              <a:spcPct val="90000"/>
            </a:lnSpc>
            <a:spcBef>
              <a:spcPct val="0"/>
            </a:spcBef>
            <a:spcAft>
              <a:spcPct val="35000"/>
            </a:spcAft>
          </a:pPr>
          <a:endParaRPr lang="es-CR" sz="2800" kern="1200" dirty="0">
            <a:solidFill>
              <a:srgbClr val="002060"/>
            </a:solidFill>
            <a:latin typeface="Arial Black" panose="020B0A04020102020204" pitchFamily="34" charset="0"/>
          </a:endParaRPr>
        </a:p>
      </dsp:txBody>
      <dsp:txXfrm>
        <a:off x="126318" y="120694"/>
        <a:ext cx="3879411" cy="4954065"/>
      </dsp:txXfrm>
    </dsp:sp>
    <dsp:sp modelId="{A92C800A-A5FA-4AF1-A991-AE9A3D89C1D3}">
      <dsp:nvSpPr>
        <dsp:cNvPr id="0" name=""/>
        <dsp:cNvSpPr/>
      </dsp:nvSpPr>
      <dsp:spPr>
        <a:xfrm>
          <a:off x="4538503" y="2086747"/>
          <a:ext cx="873609" cy="1021958"/>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s-ES" sz="4300" kern="1200"/>
        </a:p>
      </dsp:txBody>
      <dsp:txXfrm>
        <a:off x="4538503" y="2291139"/>
        <a:ext cx="611526" cy="613174"/>
      </dsp:txXfrm>
    </dsp:sp>
    <dsp:sp modelId="{EBC084F4-0130-4884-8C5C-7A3069067DEE}">
      <dsp:nvSpPr>
        <dsp:cNvPr id="0" name=""/>
        <dsp:cNvSpPr/>
      </dsp:nvSpPr>
      <dsp:spPr>
        <a:xfrm>
          <a:off x="5774743" y="-19826"/>
          <a:ext cx="4496575" cy="52351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s-CR" sz="1800" kern="1200" dirty="0">
            <a:latin typeface="Arial Black" panose="020B0A04020102020204" pitchFamily="34" charset="0"/>
          </a:endParaRPr>
        </a:p>
      </dsp:txBody>
      <dsp:txXfrm>
        <a:off x="5906443" y="111874"/>
        <a:ext cx="4233175" cy="4971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0152-580C-4F9D-A94D-1D655B1947BC}">
      <dsp:nvSpPr>
        <dsp:cNvPr id="0" name=""/>
        <dsp:cNvSpPr/>
      </dsp:nvSpPr>
      <dsp:spPr>
        <a:xfrm>
          <a:off x="5624" y="0"/>
          <a:ext cx="4120799" cy="39921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endParaRPr lang="es-CR" sz="2800" b="1" i="0" kern="1200" baseline="0" dirty="0" smtClean="0">
            <a:solidFill>
              <a:schemeClr val="bg1">
                <a:lumMod val="95000"/>
              </a:schemeClr>
            </a:solidFill>
            <a:latin typeface="Bernard MT Condensed" panose="02050806060905020404" pitchFamily="18" charset="0"/>
          </a:endParaRPr>
        </a:p>
        <a:p>
          <a:pPr lvl="0" algn="ctr" defTabSz="1244600" rtl="0">
            <a:lnSpc>
              <a:spcPct val="90000"/>
            </a:lnSpc>
            <a:spcBef>
              <a:spcPct val="0"/>
            </a:spcBef>
            <a:spcAft>
              <a:spcPct val="35000"/>
            </a:spcAft>
          </a:pPr>
          <a:r>
            <a:rPr lang="es-CR" sz="2800" b="1" i="0" kern="1200" baseline="0" dirty="0" smtClean="0">
              <a:solidFill>
                <a:schemeClr val="bg1">
                  <a:lumMod val="95000"/>
                </a:schemeClr>
              </a:solidFill>
              <a:latin typeface="Bernard MT Condensed" panose="02050806060905020404" pitchFamily="18" charset="0"/>
            </a:rPr>
            <a:t>FASES PARA SU EJECUCIÓN </a:t>
          </a:r>
        </a:p>
        <a:p>
          <a:pPr lvl="0" algn="ctr" defTabSz="1244600" rtl="0">
            <a:lnSpc>
              <a:spcPct val="90000"/>
            </a:lnSpc>
            <a:spcBef>
              <a:spcPct val="0"/>
            </a:spcBef>
            <a:spcAft>
              <a:spcPct val="35000"/>
            </a:spcAft>
          </a:pPr>
          <a:endParaRPr lang="es-CR" sz="2800" b="1" i="0" kern="1200" baseline="0" dirty="0" smtClean="0">
            <a:solidFill>
              <a:schemeClr val="bg1">
                <a:lumMod val="95000"/>
              </a:schemeClr>
            </a:solidFill>
            <a:latin typeface="Bernard MT Condensed" panose="02050806060905020404" pitchFamily="18" charset="0"/>
          </a:endParaRPr>
        </a:p>
        <a:p>
          <a:pPr lvl="0" algn="ctr" defTabSz="1244600" rtl="0">
            <a:lnSpc>
              <a:spcPct val="90000"/>
            </a:lnSpc>
            <a:spcBef>
              <a:spcPct val="0"/>
            </a:spcBef>
            <a:spcAft>
              <a:spcPct val="35000"/>
            </a:spcAft>
          </a:pPr>
          <a:r>
            <a:rPr lang="es-CR" sz="2800" kern="1200" dirty="0" smtClean="0">
              <a:solidFill>
                <a:srgbClr val="002060"/>
              </a:solidFill>
              <a:latin typeface="Arial Black" panose="020B0A04020102020204" pitchFamily="34" charset="0"/>
            </a:rPr>
            <a:t>2. Estrategias para la promoción y prevención</a:t>
          </a:r>
        </a:p>
        <a:p>
          <a:pPr lvl="0" algn="ctr" defTabSz="1244600" rtl="0">
            <a:lnSpc>
              <a:spcPct val="90000"/>
            </a:lnSpc>
            <a:spcBef>
              <a:spcPct val="0"/>
            </a:spcBef>
            <a:spcAft>
              <a:spcPct val="35000"/>
            </a:spcAft>
          </a:pPr>
          <a:endParaRPr lang="es-CR" sz="2800" kern="1200" dirty="0" smtClean="0">
            <a:solidFill>
              <a:srgbClr val="002060"/>
            </a:solidFill>
            <a:latin typeface="Arial Black" panose="020B0A04020102020204" pitchFamily="34" charset="0"/>
          </a:endParaRPr>
        </a:p>
        <a:p>
          <a:pPr lvl="0" algn="ctr" defTabSz="1244600" rtl="0">
            <a:lnSpc>
              <a:spcPct val="90000"/>
            </a:lnSpc>
            <a:spcBef>
              <a:spcPct val="0"/>
            </a:spcBef>
            <a:spcAft>
              <a:spcPct val="35000"/>
            </a:spcAft>
          </a:pPr>
          <a:endParaRPr lang="es-CR" sz="2800" kern="1200" dirty="0">
            <a:solidFill>
              <a:srgbClr val="002060"/>
            </a:solidFill>
            <a:latin typeface="Arial Black" panose="020B0A04020102020204" pitchFamily="34" charset="0"/>
          </a:endParaRPr>
        </a:p>
      </dsp:txBody>
      <dsp:txXfrm>
        <a:off x="122551" y="116927"/>
        <a:ext cx="3886945" cy="3758333"/>
      </dsp:txXfrm>
    </dsp:sp>
    <dsp:sp modelId="{A92C800A-A5FA-4AF1-A991-AE9A3D89C1D3}">
      <dsp:nvSpPr>
        <dsp:cNvPr id="0" name=""/>
        <dsp:cNvSpPr/>
      </dsp:nvSpPr>
      <dsp:spPr>
        <a:xfrm>
          <a:off x="4539908" y="1485114"/>
          <a:ext cx="876588" cy="1021958"/>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s-ES" sz="4300" kern="1200"/>
        </a:p>
      </dsp:txBody>
      <dsp:txXfrm>
        <a:off x="4539908" y="1689506"/>
        <a:ext cx="613612" cy="613174"/>
      </dsp:txXfrm>
    </dsp:sp>
    <dsp:sp modelId="{EBC084F4-0130-4884-8C5C-7A3069067DEE}">
      <dsp:nvSpPr>
        <dsp:cNvPr id="0" name=""/>
        <dsp:cNvSpPr/>
      </dsp:nvSpPr>
      <dsp:spPr>
        <a:xfrm>
          <a:off x="5780364" y="-15235"/>
          <a:ext cx="4496575" cy="4022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s-CR" sz="1800" kern="1200" dirty="0">
            <a:latin typeface="Arial Black" panose="020B0A04020102020204" pitchFamily="34" charset="0"/>
          </a:endParaRPr>
        </a:p>
      </dsp:txBody>
      <dsp:txXfrm>
        <a:off x="5898184" y="102585"/>
        <a:ext cx="4260935" cy="3787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0152-580C-4F9D-A94D-1D655B1947BC}">
      <dsp:nvSpPr>
        <dsp:cNvPr id="0" name=""/>
        <dsp:cNvSpPr/>
      </dsp:nvSpPr>
      <dsp:spPr>
        <a:xfrm>
          <a:off x="2035" y="0"/>
          <a:ext cx="4339868" cy="22467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s-CR" sz="3600" b="1" i="0" kern="1200" baseline="0" dirty="0" smtClean="0">
              <a:solidFill>
                <a:schemeClr val="bg1">
                  <a:lumMod val="95000"/>
                </a:schemeClr>
              </a:solidFill>
              <a:latin typeface="Bernard MT Condensed" panose="02050806060905020404" pitchFamily="18" charset="0"/>
            </a:rPr>
            <a:t>Objetivo General </a:t>
          </a:r>
          <a:endParaRPr lang="es-CR" sz="3600" kern="1200" dirty="0">
            <a:solidFill>
              <a:schemeClr val="bg1">
                <a:lumMod val="95000"/>
              </a:schemeClr>
            </a:solidFill>
            <a:latin typeface="Bernard MT Condensed" panose="02050806060905020404" pitchFamily="18" charset="0"/>
          </a:endParaRPr>
        </a:p>
      </dsp:txBody>
      <dsp:txXfrm>
        <a:off x="67841" y="65806"/>
        <a:ext cx="4208256" cy="2115157"/>
      </dsp:txXfrm>
    </dsp:sp>
    <dsp:sp modelId="{A92C800A-A5FA-4AF1-A991-AE9A3D89C1D3}">
      <dsp:nvSpPr>
        <dsp:cNvPr id="0" name=""/>
        <dsp:cNvSpPr/>
      </dsp:nvSpPr>
      <dsp:spPr>
        <a:xfrm>
          <a:off x="4775890" y="585240"/>
          <a:ext cx="920052" cy="1076287"/>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ES" sz="1300" kern="1200"/>
        </a:p>
      </dsp:txBody>
      <dsp:txXfrm>
        <a:off x="4775890" y="800497"/>
        <a:ext cx="644036" cy="645773"/>
      </dsp:txXfrm>
    </dsp:sp>
    <dsp:sp modelId="{EBC084F4-0130-4884-8C5C-7A3069067DEE}">
      <dsp:nvSpPr>
        <dsp:cNvPr id="0" name=""/>
        <dsp:cNvSpPr/>
      </dsp:nvSpPr>
      <dsp:spPr>
        <a:xfrm>
          <a:off x="6077851" y="0"/>
          <a:ext cx="4339868" cy="22467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R" sz="1600" b="0" i="0" kern="1200" baseline="0" dirty="0" smtClean="0">
              <a:latin typeface="Arial Black" panose="020B0A04020102020204" pitchFamily="34" charset="0"/>
            </a:rPr>
            <a:t>Fortalecer el uso y apropiación del espacio público, a través del establecimiento de rutas seguras al centro educativo con participación activa de la comunidad con el fin de garantizar el sistema de protección a las personas menores de edad. </a:t>
          </a:r>
          <a:endParaRPr lang="es-CR" sz="1600" kern="1200" dirty="0">
            <a:latin typeface="Arial Black" panose="020B0A04020102020204" pitchFamily="34" charset="0"/>
          </a:endParaRPr>
        </a:p>
      </dsp:txBody>
      <dsp:txXfrm>
        <a:off x="6143657" y="65806"/>
        <a:ext cx="4208256" cy="21151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41120-288D-4F46-B365-18106505F23B}">
      <dsp:nvSpPr>
        <dsp:cNvPr id="0" name=""/>
        <dsp:cNvSpPr/>
      </dsp:nvSpPr>
      <dsp:spPr>
        <a:xfrm>
          <a:off x="0" y="4987"/>
          <a:ext cx="6354210" cy="304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CR" sz="2300" b="0" i="0" kern="1200" baseline="0" dirty="0" smtClean="0"/>
            <a:t>Promover sensibilidades, conocimientos y actitudes en la comunidad educativa alrededor de la protección y seguridad de niños, niñas y adolescentes a través del reconocimiento de las responsabilidades compartidas en los recorridos y rutas establecidas para transitar por espacios públicos hacia y desde los Centros Educativos a sus hogares. </a:t>
          </a:r>
          <a:endParaRPr lang="es-CR" sz="2300" kern="1200" dirty="0"/>
        </a:p>
      </dsp:txBody>
      <dsp:txXfrm>
        <a:off x="148498" y="153485"/>
        <a:ext cx="6057214" cy="2745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63004-F9F6-4B64-81D9-16F0258C6ABB}">
      <dsp:nvSpPr>
        <dsp:cNvPr id="0" name=""/>
        <dsp:cNvSpPr/>
      </dsp:nvSpPr>
      <dsp:spPr>
        <a:xfrm>
          <a:off x="0" y="113317"/>
          <a:ext cx="5698433" cy="3422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CR" sz="2300" kern="1200" dirty="0" smtClean="0"/>
            <a:t>Analizar con la comunidad educativa los factores de riesgo psicosocial y los sitios de seguridad para la población estudiantil con el propósito de identificarlos y rotularlos con apoyo de las instituciones locales, gubernamentales, la empresa privada y la comunidad en general brindando así a los niños y niñas, espacios seguros donde obtener ayuda en caso de requerirlo. </a:t>
          </a:r>
          <a:endParaRPr lang="es-CR" sz="2300" kern="1200" dirty="0"/>
        </a:p>
      </dsp:txBody>
      <dsp:txXfrm>
        <a:off x="167060" y="280377"/>
        <a:ext cx="5364313" cy="30881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046D4-22FE-437F-84AF-14013DB2DF1C}">
      <dsp:nvSpPr>
        <dsp:cNvPr id="0" name=""/>
        <dsp:cNvSpPr/>
      </dsp:nvSpPr>
      <dsp:spPr>
        <a:xfrm>
          <a:off x="0" y="60369"/>
          <a:ext cx="5936974" cy="2737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CR" sz="2300" kern="1200" dirty="0" smtClean="0"/>
            <a:t>Generar espacios de participación estudiantil entre pares, intra y extra clase alrededor del análisis de las problemáticas psicosociales que afectan la seguridad comunitaria en la ruta que transitan para llegar al Centro Educativo, con el objetivo de establecer estrategias de seguridad y de prevención.</a:t>
          </a:r>
          <a:endParaRPr lang="es-CR" sz="2300" kern="1200" dirty="0"/>
        </a:p>
      </dsp:txBody>
      <dsp:txXfrm>
        <a:off x="133648" y="194017"/>
        <a:ext cx="5669678" cy="24705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057E4-813C-4A38-A4E2-ABAE535E9B82}">
      <dsp:nvSpPr>
        <dsp:cNvPr id="0" name=""/>
        <dsp:cNvSpPr/>
      </dsp:nvSpPr>
      <dsp:spPr>
        <a:xfrm>
          <a:off x="3515160" y="46344"/>
          <a:ext cx="2409914" cy="24099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s-CR" sz="1500" kern="1200" dirty="0" smtClean="0">
              <a:solidFill>
                <a:srgbClr val="002060"/>
              </a:solidFill>
              <a:latin typeface="+mn-lt"/>
            </a:rPr>
            <a:t>27 Direcciones Regionales Educativas</a:t>
          </a:r>
          <a:endParaRPr lang="es-CR" sz="1500" kern="1200" dirty="0">
            <a:solidFill>
              <a:srgbClr val="002060"/>
            </a:solidFill>
            <a:latin typeface="+mn-lt"/>
          </a:endParaRPr>
        </a:p>
      </dsp:txBody>
      <dsp:txXfrm>
        <a:off x="3793227" y="370755"/>
        <a:ext cx="1853780" cy="764684"/>
      </dsp:txXfrm>
    </dsp:sp>
    <dsp:sp modelId="{B06B1DC5-99AE-435B-BFED-0D1A1BDC6683}">
      <dsp:nvSpPr>
        <dsp:cNvPr id="0" name=""/>
        <dsp:cNvSpPr/>
      </dsp:nvSpPr>
      <dsp:spPr>
        <a:xfrm>
          <a:off x="4581083" y="1112267"/>
          <a:ext cx="2409914" cy="24099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s-CR" sz="1500" kern="1200" dirty="0" smtClean="0">
              <a:solidFill>
                <a:srgbClr val="002060"/>
              </a:solidFill>
              <a:latin typeface="+mn-lt"/>
            </a:rPr>
            <a:t>98 Centros Educativos de Primaria inscritos al 2021</a:t>
          </a:r>
          <a:endParaRPr lang="es-CR" sz="1500" kern="1200" dirty="0">
            <a:solidFill>
              <a:srgbClr val="002060"/>
            </a:solidFill>
            <a:latin typeface="+mn-lt"/>
          </a:endParaRPr>
        </a:p>
      </dsp:txBody>
      <dsp:txXfrm>
        <a:off x="5878729" y="1390334"/>
        <a:ext cx="926890" cy="1853780"/>
      </dsp:txXfrm>
    </dsp:sp>
    <dsp:sp modelId="{C5CA0885-12C7-4760-B672-E0F9A4ED324D}">
      <dsp:nvSpPr>
        <dsp:cNvPr id="0" name=""/>
        <dsp:cNvSpPr/>
      </dsp:nvSpPr>
      <dsp:spPr>
        <a:xfrm>
          <a:off x="3515160" y="2178191"/>
          <a:ext cx="2409914" cy="24099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s-CR" sz="1500" b="1" kern="1200" dirty="0" smtClean="0">
              <a:solidFill>
                <a:srgbClr val="002060"/>
              </a:solidFill>
              <a:latin typeface="+mn-lt"/>
            </a:rPr>
            <a:t>Proyección al 2023</a:t>
          </a:r>
          <a:r>
            <a:rPr lang="es-CR" sz="1500" kern="1200" dirty="0" smtClean="0">
              <a:solidFill>
                <a:srgbClr val="002060"/>
              </a:solidFill>
              <a:latin typeface="+mn-lt"/>
            </a:rPr>
            <a:t>: 147 Centros Educativos Inscritos</a:t>
          </a:r>
          <a:endParaRPr lang="es-CR" sz="1500" kern="1200" dirty="0">
            <a:solidFill>
              <a:srgbClr val="002060"/>
            </a:solidFill>
            <a:latin typeface="+mn-lt"/>
          </a:endParaRPr>
        </a:p>
      </dsp:txBody>
      <dsp:txXfrm>
        <a:off x="3793227" y="3499009"/>
        <a:ext cx="1853780" cy="764684"/>
      </dsp:txXfrm>
    </dsp:sp>
    <dsp:sp modelId="{0DCD670A-AA23-4F7A-83F4-9A446DE23E2F}">
      <dsp:nvSpPr>
        <dsp:cNvPr id="0" name=""/>
        <dsp:cNvSpPr/>
      </dsp:nvSpPr>
      <dsp:spPr>
        <a:xfrm>
          <a:off x="2449236" y="1112267"/>
          <a:ext cx="2409914" cy="240991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66750" rtl="0">
            <a:lnSpc>
              <a:spcPct val="90000"/>
            </a:lnSpc>
            <a:spcBef>
              <a:spcPct val="0"/>
            </a:spcBef>
            <a:spcAft>
              <a:spcPct val="35000"/>
            </a:spcAft>
          </a:pPr>
          <a:r>
            <a:rPr lang="es-CR" sz="1500" kern="1200" dirty="0" smtClean="0">
              <a:solidFill>
                <a:srgbClr val="002060"/>
              </a:solidFill>
              <a:latin typeface="+mn-lt"/>
            </a:rPr>
            <a:t>41776 Estudiantes</a:t>
          </a:r>
          <a:endParaRPr lang="es-CR" sz="1500" kern="1200" dirty="0">
            <a:solidFill>
              <a:srgbClr val="002060"/>
            </a:solidFill>
            <a:latin typeface="+mn-lt"/>
          </a:endParaRPr>
        </a:p>
      </dsp:txBody>
      <dsp:txXfrm>
        <a:off x="2634614" y="1390334"/>
        <a:ext cx="926890" cy="1853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0152-580C-4F9D-A94D-1D655B1947BC}">
      <dsp:nvSpPr>
        <dsp:cNvPr id="0" name=""/>
        <dsp:cNvSpPr/>
      </dsp:nvSpPr>
      <dsp:spPr>
        <a:xfrm>
          <a:off x="606" y="918665"/>
          <a:ext cx="4124827" cy="24748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R" sz="2800" b="1" i="0" kern="1200" baseline="0" dirty="0" smtClean="0">
              <a:solidFill>
                <a:schemeClr val="bg1">
                  <a:lumMod val="95000"/>
                </a:schemeClr>
              </a:solidFill>
              <a:latin typeface="Bernard MT Condensed" panose="02050806060905020404" pitchFamily="18" charset="0"/>
            </a:rPr>
            <a:t>FASES PARA SU EJECUCIÓN </a:t>
          </a:r>
        </a:p>
        <a:p>
          <a:pPr lvl="0" algn="ctr" defTabSz="1244600" rtl="0">
            <a:lnSpc>
              <a:spcPct val="90000"/>
            </a:lnSpc>
            <a:spcBef>
              <a:spcPct val="0"/>
            </a:spcBef>
            <a:spcAft>
              <a:spcPct val="35000"/>
            </a:spcAft>
          </a:pPr>
          <a:endParaRPr lang="es-CR" sz="2800" b="1" i="0" kern="1200" baseline="0" dirty="0" smtClean="0">
            <a:solidFill>
              <a:schemeClr val="bg1">
                <a:lumMod val="95000"/>
              </a:schemeClr>
            </a:solidFill>
            <a:latin typeface="Bernard MT Condensed" panose="02050806060905020404" pitchFamily="18" charset="0"/>
          </a:endParaRPr>
        </a:p>
        <a:p>
          <a:pPr lvl="0" algn="ctr" defTabSz="1244600" rtl="0">
            <a:lnSpc>
              <a:spcPct val="90000"/>
            </a:lnSpc>
            <a:spcBef>
              <a:spcPct val="0"/>
            </a:spcBef>
            <a:spcAft>
              <a:spcPct val="35000"/>
            </a:spcAft>
          </a:pPr>
          <a:r>
            <a:rPr lang="es-CR" sz="2800" kern="1200" dirty="0" smtClean="0">
              <a:solidFill>
                <a:srgbClr val="002060"/>
              </a:solidFill>
              <a:latin typeface="Arial Black" panose="020B0A04020102020204" pitchFamily="34" charset="0"/>
            </a:rPr>
            <a:t>1.Equipo en el Centro Educativo</a:t>
          </a:r>
          <a:r>
            <a:rPr lang="es-CR" sz="2800" b="1" i="0" kern="1200" baseline="0" dirty="0" smtClean="0">
              <a:solidFill>
                <a:srgbClr val="002060"/>
              </a:solidFill>
              <a:latin typeface="Bernard MT Condensed" panose="02050806060905020404" pitchFamily="18" charset="0"/>
            </a:rPr>
            <a:t> </a:t>
          </a:r>
          <a:endParaRPr lang="es-CR" sz="2800" kern="1200" dirty="0">
            <a:solidFill>
              <a:srgbClr val="002060"/>
            </a:solidFill>
            <a:latin typeface="Bernard MT Condensed" panose="02050806060905020404" pitchFamily="18" charset="0"/>
          </a:endParaRPr>
        </a:p>
      </dsp:txBody>
      <dsp:txXfrm>
        <a:off x="73093" y="991152"/>
        <a:ext cx="3979853" cy="2329922"/>
      </dsp:txXfrm>
    </dsp:sp>
    <dsp:sp modelId="{A92C800A-A5FA-4AF1-A991-AE9A3D89C1D3}">
      <dsp:nvSpPr>
        <dsp:cNvPr id="0" name=""/>
        <dsp:cNvSpPr/>
      </dsp:nvSpPr>
      <dsp:spPr>
        <a:xfrm>
          <a:off x="4537917" y="1644634"/>
          <a:ext cx="874463" cy="1022957"/>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s-ES" sz="4300" kern="1200"/>
        </a:p>
      </dsp:txBody>
      <dsp:txXfrm>
        <a:off x="4537917" y="1849225"/>
        <a:ext cx="612124" cy="613775"/>
      </dsp:txXfrm>
    </dsp:sp>
    <dsp:sp modelId="{EBC084F4-0130-4884-8C5C-7A3069067DEE}">
      <dsp:nvSpPr>
        <dsp:cNvPr id="0" name=""/>
        <dsp:cNvSpPr/>
      </dsp:nvSpPr>
      <dsp:spPr>
        <a:xfrm>
          <a:off x="5775365" y="287182"/>
          <a:ext cx="4500970" cy="37378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s-CR" sz="1800" kern="1200" dirty="0">
            <a:latin typeface="Arial Black" panose="020B0A04020102020204" pitchFamily="34" charset="0"/>
          </a:endParaRPr>
        </a:p>
      </dsp:txBody>
      <dsp:txXfrm>
        <a:off x="5884843" y="396660"/>
        <a:ext cx="4282014" cy="35189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D0152-580C-4F9D-A94D-1D655B1947BC}">
      <dsp:nvSpPr>
        <dsp:cNvPr id="0" name=""/>
        <dsp:cNvSpPr/>
      </dsp:nvSpPr>
      <dsp:spPr>
        <a:xfrm>
          <a:off x="5624" y="16331"/>
          <a:ext cx="4120799" cy="42795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CR" sz="2800" b="1" i="0" kern="1200" baseline="0" dirty="0" smtClean="0">
              <a:solidFill>
                <a:schemeClr val="bg1">
                  <a:lumMod val="95000"/>
                </a:schemeClr>
              </a:solidFill>
              <a:latin typeface="Bernard MT Condensed" panose="02050806060905020404" pitchFamily="18" charset="0"/>
            </a:rPr>
            <a:t>FASES PARA SU EJECUCIÓN </a:t>
          </a:r>
        </a:p>
        <a:p>
          <a:pPr lvl="0" algn="ctr" defTabSz="1244600" rtl="0">
            <a:lnSpc>
              <a:spcPct val="90000"/>
            </a:lnSpc>
            <a:spcBef>
              <a:spcPct val="0"/>
            </a:spcBef>
            <a:spcAft>
              <a:spcPct val="35000"/>
            </a:spcAft>
          </a:pPr>
          <a:endParaRPr lang="es-CR" sz="2800" b="1" i="0" kern="1200" baseline="0" dirty="0" smtClean="0">
            <a:solidFill>
              <a:schemeClr val="bg1">
                <a:lumMod val="95000"/>
              </a:schemeClr>
            </a:solidFill>
            <a:latin typeface="Bernard MT Condensed" panose="02050806060905020404" pitchFamily="18" charset="0"/>
          </a:endParaRPr>
        </a:p>
        <a:p>
          <a:pPr lvl="0" algn="ctr" defTabSz="1244600" rtl="0">
            <a:lnSpc>
              <a:spcPct val="90000"/>
            </a:lnSpc>
            <a:spcBef>
              <a:spcPct val="0"/>
            </a:spcBef>
            <a:spcAft>
              <a:spcPct val="35000"/>
            </a:spcAft>
          </a:pPr>
          <a:r>
            <a:rPr lang="es-CR" sz="2800" kern="1200" dirty="0" smtClean="0">
              <a:solidFill>
                <a:srgbClr val="002060"/>
              </a:solidFill>
              <a:latin typeface="Arial Black" panose="020B0A04020102020204" pitchFamily="34" charset="0"/>
            </a:rPr>
            <a:t>2.Diagnóstico y mapeo de zonas seguras e inseguras</a:t>
          </a:r>
          <a:endParaRPr lang="es-CR" sz="2800" kern="1200" dirty="0">
            <a:solidFill>
              <a:srgbClr val="002060"/>
            </a:solidFill>
            <a:latin typeface="Arial Black" panose="020B0A04020102020204" pitchFamily="34" charset="0"/>
          </a:endParaRPr>
        </a:p>
      </dsp:txBody>
      <dsp:txXfrm>
        <a:off x="126318" y="137025"/>
        <a:ext cx="3879411" cy="4038175"/>
      </dsp:txXfrm>
    </dsp:sp>
    <dsp:sp modelId="{A92C800A-A5FA-4AF1-A991-AE9A3D89C1D3}">
      <dsp:nvSpPr>
        <dsp:cNvPr id="0" name=""/>
        <dsp:cNvSpPr/>
      </dsp:nvSpPr>
      <dsp:spPr>
        <a:xfrm>
          <a:off x="4538503" y="1645134"/>
          <a:ext cx="873609" cy="1021958"/>
        </a:xfrm>
        <a:prstGeom prst="rightArrow">
          <a:avLst>
            <a:gd name="adj1" fmla="val 60000"/>
            <a:gd name="adj2" fmla="val 5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s-ES" sz="4300" kern="1200"/>
        </a:p>
      </dsp:txBody>
      <dsp:txXfrm>
        <a:off x="4538503" y="1849526"/>
        <a:ext cx="611526" cy="613174"/>
      </dsp:txXfrm>
    </dsp:sp>
    <dsp:sp modelId="{EBC084F4-0130-4884-8C5C-7A3069067DEE}">
      <dsp:nvSpPr>
        <dsp:cNvPr id="0" name=""/>
        <dsp:cNvSpPr/>
      </dsp:nvSpPr>
      <dsp:spPr>
        <a:xfrm>
          <a:off x="5774743" y="0"/>
          <a:ext cx="4496575" cy="431222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s-CR" sz="1800" kern="1200" dirty="0">
            <a:latin typeface="Arial Black" panose="020B0A04020102020204" pitchFamily="34" charset="0"/>
          </a:endParaRPr>
        </a:p>
      </dsp:txBody>
      <dsp:txXfrm>
        <a:off x="5901044" y="126301"/>
        <a:ext cx="4243973" cy="40596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R"/>
          </a:p>
        </p:txBody>
      </p:sp>
      <p:sp>
        <p:nvSpPr>
          <p:cNvPr id="4" name="Marcador de fecha 3"/>
          <p:cNvSpPr>
            <a:spLocks noGrp="1"/>
          </p:cNvSpPr>
          <p:nvPr>
            <p:ph type="dt" sz="half" idx="10"/>
          </p:nvPr>
        </p:nvSpPr>
        <p:spPr/>
        <p:txBody>
          <a:bodyPr/>
          <a:lstStyle/>
          <a:p>
            <a:fld id="{32DA5B23-A80B-4A81-8379-3F1804DC11A2}" type="datetimeFigureOut">
              <a:rPr lang="es-CR" smtClean="0"/>
              <a:t>25/04/2022</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79095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32DA5B23-A80B-4A81-8379-3F1804DC11A2}" type="datetimeFigureOut">
              <a:rPr lang="es-CR" smtClean="0"/>
              <a:t>25/04/2022</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20698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32DA5B23-A80B-4A81-8379-3F1804DC11A2}" type="datetimeFigureOut">
              <a:rPr lang="es-CR" smtClean="0"/>
              <a:t>25/04/2022</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119265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10"/>
          </p:nvPr>
        </p:nvSpPr>
        <p:spPr/>
        <p:txBody>
          <a:bodyPr/>
          <a:lstStyle/>
          <a:p>
            <a:fld id="{32DA5B23-A80B-4A81-8379-3F1804DC11A2}" type="datetimeFigureOut">
              <a:rPr lang="es-CR" smtClean="0"/>
              <a:t>25/04/2022</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4218154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2DA5B23-A80B-4A81-8379-3F1804DC11A2}" type="datetimeFigureOut">
              <a:rPr lang="es-CR" smtClean="0"/>
              <a:t>25/04/2022</a:t>
            </a:fld>
            <a:endParaRPr lang="es-CR"/>
          </a:p>
        </p:txBody>
      </p:sp>
      <p:sp>
        <p:nvSpPr>
          <p:cNvPr id="5" name="Marcador de pie de página 4"/>
          <p:cNvSpPr>
            <a:spLocks noGrp="1"/>
          </p:cNvSpPr>
          <p:nvPr>
            <p:ph type="ftr" sz="quarter" idx="11"/>
          </p:nvPr>
        </p:nvSpPr>
        <p:spPr/>
        <p:txBody>
          <a:bodyPr/>
          <a:lstStyle/>
          <a:p>
            <a:endParaRPr lang="es-CR"/>
          </a:p>
        </p:txBody>
      </p:sp>
      <p:sp>
        <p:nvSpPr>
          <p:cNvPr id="6" name="Marcador de número de diapositiva 5"/>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3838420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fecha 4"/>
          <p:cNvSpPr>
            <a:spLocks noGrp="1"/>
          </p:cNvSpPr>
          <p:nvPr>
            <p:ph type="dt" sz="half" idx="10"/>
          </p:nvPr>
        </p:nvSpPr>
        <p:spPr/>
        <p:txBody>
          <a:bodyPr/>
          <a:lstStyle/>
          <a:p>
            <a:fld id="{32DA5B23-A80B-4A81-8379-3F1804DC11A2}" type="datetimeFigureOut">
              <a:rPr lang="es-CR" smtClean="0"/>
              <a:t>25/04/2022</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111278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Marcador de fecha 6"/>
          <p:cNvSpPr>
            <a:spLocks noGrp="1"/>
          </p:cNvSpPr>
          <p:nvPr>
            <p:ph type="dt" sz="half" idx="10"/>
          </p:nvPr>
        </p:nvSpPr>
        <p:spPr/>
        <p:txBody>
          <a:bodyPr/>
          <a:lstStyle/>
          <a:p>
            <a:fld id="{32DA5B23-A80B-4A81-8379-3F1804DC11A2}" type="datetimeFigureOut">
              <a:rPr lang="es-CR" smtClean="0"/>
              <a:t>25/04/2022</a:t>
            </a:fld>
            <a:endParaRPr lang="es-CR"/>
          </a:p>
        </p:txBody>
      </p:sp>
      <p:sp>
        <p:nvSpPr>
          <p:cNvPr id="8" name="Marcador de pie de página 7"/>
          <p:cNvSpPr>
            <a:spLocks noGrp="1"/>
          </p:cNvSpPr>
          <p:nvPr>
            <p:ph type="ftr" sz="quarter" idx="11"/>
          </p:nvPr>
        </p:nvSpPr>
        <p:spPr/>
        <p:txBody>
          <a:bodyPr/>
          <a:lstStyle/>
          <a:p>
            <a:endParaRPr lang="es-CR"/>
          </a:p>
        </p:txBody>
      </p:sp>
      <p:sp>
        <p:nvSpPr>
          <p:cNvPr id="9" name="Marcador de número de diapositiva 8"/>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411221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fecha 2"/>
          <p:cNvSpPr>
            <a:spLocks noGrp="1"/>
          </p:cNvSpPr>
          <p:nvPr>
            <p:ph type="dt" sz="half" idx="10"/>
          </p:nvPr>
        </p:nvSpPr>
        <p:spPr/>
        <p:txBody>
          <a:bodyPr/>
          <a:lstStyle/>
          <a:p>
            <a:fld id="{32DA5B23-A80B-4A81-8379-3F1804DC11A2}" type="datetimeFigureOut">
              <a:rPr lang="es-CR" smtClean="0"/>
              <a:t>25/04/2022</a:t>
            </a:fld>
            <a:endParaRPr lang="es-CR"/>
          </a:p>
        </p:txBody>
      </p:sp>
      <p:sp>
        <p:nvSpPr>
          <p:cNvPr id="4" name="Marcador de pie de página 3"/>
          <p:cNvSpPr>
            <a:spLocks noGrp="1"/>
          </p:cNvSpPr>
          <p:nvPr>
            <p:ph type="ftr" sz="quarter" idx="11"/>
          </p:nvPr>
        </p:nvSpPr>
        <p:spPr/>
        <p:txBody>
          <a:bodyPr/>
          <a:lstStyle/>
          <a:p>
            <a:endParaRPr lang="es-CR"/>
          </a:p>
        </p:txBody>
      </p:sp>
      <p:sp>
        <p:nvSpPr>
          <p:cNvPr id="5" name="Marcador de número de diapositiva 4"/>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242507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2DA5B23-A80B-4A81-8379-3F1804DC11A2}" type="datetimeFigureOut">
              <a:rPr lang="es-CR" smtClean="0"/>
              <a:t>25/04/2022</a:t>
            </a:fld>
            <a:endParaRPr lang="es-CR"/>
          </a:p>
        </p:txBody>
      </p:sp>
      <p:sp>
        <p:nvSpPr>
          <p:cNvPr id="3" name="Marcador de pie de página 2"/>
          <p:cNvSpPr>
            <a:spLocks noGrp="1"/>
          </p:cNvSpPr>
          <p:nvPr>
            <p:ph type="ftr" sz="quarter" idx="11"/>
          </p:nvPr>
        </p:nvSpPr>
        <p:spPr/>
        <p:txBody>
          <a:bodyPr/>
          <a:lstStyle/>
          <a:p>
            <a:endParaRPr lang="es-CR"/>
          </a:p>
        </p:txBody>
      </p:sp>
      <p:sp>
        <p:nvSpPr>
          <p:cNvPr id="4" name="Marcador de número de diapositiva 3"/>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268350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2DA5B23-A80B-4A81-8379-3F1804DC11A2}" type="datetimeFigureOut">
              <a:rPr lang="es-CR" smtClean="0"/>
              <a:t>25/04/2022</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73616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2DA5B23-A80B-4A81-8379-3F1804DC11A2}" type="datetimeFigureOut">
              <a:rPr lang="es-CR" smtClean="0"/>
              <a:t>25/04/2022</a:t>
            </a:fld>
            <a:endParaRPr lang="es-CR"/>
          </a:p>
        </p:txBody>
      </p:sp>
      <p:sp>
        <p:nvSpPr>
          <p:cNvPr id="6" name="Marcador de pie de página 5"/>
          <p:cNvSpPr>
            <a:spLocks noGrp="1"/>
          </p:cNvSpPr>
          <p:nvPr>
            <p:ph type="ftr" sz="quarter" idx="11"/>
          </p:nvPr>
        </p:nvSpPr>
        <p:spPr/>
        <p:txBody>
          <a:bodyPr/>
          <a:lstStyle/>
          <a:p>
            <a:endParaRPr lang="es-CR"/>
          </a:p>
        </p:txBody>
      </p:sp>
      <p:sp>
        <p:nvSpPr>
          <p:cNvPr id="7" name="Marcador de número de diapositiva 6"/>
          <p:cNvSpPr>
            <a:spLocks noGrp="1"/>
          </p:cNvSpPr>
          <p:nvPr>
            <p:ph type="sldNum" sz="quarter" idx="12"/>
          </p:nvPr>
        </p:nvSpPr>
        <p:spPr/>
        <p:txBody>
          <a:bodyPr/>
          <a:lstStyle/>
          <a:p>
            <a:fld id="{5B22C5FB-E28A-424E-B150-04B497B8BC87}" type="slidenum">
              <a:rPr lang="es-CR" smtClean="0"/>
              <a:t>‹Nº›</a:t>
            </a:fld>
            <a:endParaRPr lang="es-CR"/>
          </a:p>
        </p:txBody>
      </p:sp>
    </p:spTree>
    <p:extLst>
      <p:ext uri="{BB962C8B-B14F-4D97-AF65-F5344CB8AC3E}">
        <p14:creationId xmlns:p14="http://schemas.microsoft.com/office/powerpoint/2010/main" val="205175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A5B23-A80B-4A81-8379-3F1804DC11A2}" type="datetimeFigureOut">
              <a:rPr lang="es-CR" smtClean="0"/>
              <a:t>25/04/2022</a:t>
            </a:fld>
            <a:endParaRPr lang="es-C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2C5FB-E28A-424E-B150-04B497B8BC87}" type="slidenum">
              <a:rPr lang="es-CR" smtClean="0"/>
              <a:t>‹Nº›</a:t>
            </a:fld>
            <a:endParaRPr lang="es-CR"/>
          </a:p>
        </p:txBody>
      </p:sp>
    </p:spTree>
    <p:extLst>
      <p:ext uri="{BB962C8B-B14F-4D97-AF65-F5344CB8AC3E}">
        <p14:creationId xmlns:p14="http://schemas.microsoft.com/office/powerpoint/2010/main" val="1709674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NUL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NUL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8.xml"/><Relationship Id="rId7" Type="http://schemas.openxmlformats.org/officeDocument/2006/relationships/diagramLayout" Target="../diagrams/layout8.xml"/><Relationship Id="rId12"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openxmlformats.org/officeDocument/2006/relationships/image" Target="../media/image5.png"/><Relationship Id="rId5" Type="http://schemas.openxmlformats.org/officeDocument/2006/relationships/image" Target="../media/image7.emf"/><Relationship Id="rId10" Type="http://schemas.microsoft.com/office/2007/relationships/diagramDrawing" Target="../diagrams/drawing8.xml"/><Relationship Id="rId4" Type="http://schemas.openxmlformats.org/officeDocument/2006/relationships/image" Target="NULL"/><Relationship Id="rId9" Type="http://schemas.openxmlformats.org/officeDocument/2006/relationships/diagramColors" Target="../diagrams/colors8.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9.xml"/><Relationship Id="rId7" Type="http://schemas.openxmlformats.org/officeDocument/2006/relationships/diagramLayout" Target="../diagrams/layout9.xml"/><Relationship Id="rId12"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9.xml"/><Relationship Id="rId11" Type="http://schemas.openxmlformats.org/officeDocument/2006/relationships/image" Target="../media/image5.png"/><Relationship Id="rId5" Type="http://schemas.openxmlformats.org/officeDocument/2006/relationships/image" Target="../media/image7.emf"/><Relationship Id="rId10" Type="http://schemas.microsoft.com/office/2007/relationships/diagramDrawing" Target="../diagrams/drawing9.xml"/><Relationship Id="rId4" Type="http://schemas.openxmlformats.org/officeDocument/2006/relationships/image" Target="NULL"/><Relationship Id="rId9" Type="http://schemas.openxmlformats.org/officeDocument/2006/relationships/diagramColors" Target="../diagrams/colors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0.xml"/><Relationship Id="rId7" Type="http://schemas.openxmlformats.org/officeDocument/2006/relationships/diagramLayout" Target="../diagrams/layout10.xml"/><Relationship Id="rId12" Type="http://schemas.openxmlformats.org/officeDocument/2006/relationships/image" Target="../media/image20.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0.xml"/><Relationship Id="rId11" Type="http://schemas.openxmlformats.org/officeDocument/2006/relationships/image" Target="../media/image5.png"/><Relationship Id="rId5" Type="http://schemas.openxmlformats.org/officeDocument/2006/relationships/image" Target="../media/image7.emf"/><Relationship Id="rId10" Type="http://schemas.microsoft.com/office/2007/relationships/diagramDrawing" Target="../diagrams/drawing10.xml"/><Relationship Id="rId4" Type="http://schemas.openxmlformats.org/officeDocument/2006/relationships/image" Target="NULL"/><Relationship Id="rId9" Type="http://schemas.openxmlformats.org/officeDocument/2006/relationships/diagramColors" Target="../diagrams/colors10.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1.xml"/><Relationship Id="rId7" Type="http://schemas.openxmlformats.org/officeDocument/2006/relationships/diagramLayout" Target="../diagrams/layout11.xml"/><Relationship Id="rId12"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1.xml"/><Relationship Id="rId11" Type="http://schemas.openxmlformats.org/officeDocument/2006/relationships/image" Target="../media/image5.png"/><Relationship Id="rId5" Type="http://schemas.openxmlformats.org/officeDocument/2006/relationships/image" Target="../media/image7.emf"/><Relationship Id="rId10" Type="http://schemas.microsoft.com/office/2007/relationships/diagramDrawing" Target="../diagrams/drawing11.xml"/><Relationship Id="rId4" Type="http://schemas.openxmlformats.org/officeDocument/2006/relationships/image" Target="NULL"/><Relationship Id="rId9" Type="http://schemas.openxmlformats.org/officeDocument/2006/relationships/diagramColors" Target="../diagrams/colors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2.xml"/><Relationship Id="rId7" Type="http://schemas.openxmlformats.org/officeDocument/2006/relationships/diagramLayout" Target="../diagrams/layout12.xml"/><Relationship Id="rId12"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openxmlformats.org/officeDocument/2006/relationships/image" Target="../media/image5.png"/><Relationship Id="rId5" Type="http://schemas.openxmlformats.org/officeDocument/2006/relationships/image" Target="../media/image7.emf"/><Relationship Id="rId10" Type="http://schemas.microsoft.com/office/2007/relationships/diagramDrawing" Target="../diagrams/drawing12.xml"/><Relationship Id="rId4" Type="http://schemas.openxmlformats.org/officeDocument/2006/relationships/image" Target="NULL"/><Relationship Id="rId9" Type="http://schemas.openxmlformats.org/officeDocument/2006/relationships/diagramColors" Target="../diagrams/colors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7.emf"/><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7.emf"/><Relationship Id="rId10" Type="http://schemas.microsoft.com/office/2007/relationships/diagramDrawing" Target="../diagrams/drawing1.xml"/><Relationship Id="rId4" Type="http://schemas.openxmlformats.org/officeDocument/2006/relationships/image" Target="NULL"/><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3.jpeg"/><Relationship Id="rId2" Type="http://schemas.openxmlformats.org/officeDocument/2006/relationships/image" Target="../media/image7.emf"/><Relationship Id="rId1" Type="http://schemas.openxmlformats.org/officeDocument/2006/relationships/slideLayout" Target="../slideLayouts/slideLayout1.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hyperlink" Target="https://www.mep.go.cr/sites/default/files/cs-manual-procedimiento.pdf" TargetMode="External"/><Relationship Id="rId1" Type="http://schemas.openxmlformats.org/officeDocument/2006/relationships/slideLayout" Target="../slideLayouts/slideLayout7.xml"/><Relationship Id="rId5" Type="http://schemas.openxmlformats.org/officeDocument/2006/relationships/image" Target="../media/image58.JPG"/><Relationship Id="rId4" Type="http://schemas.openxmlformats.org/officeDocument/2006/relationships/image" Target="../media/image57.JPG"/></Relationships>
</file>

<file path=ppt/slides/_rels/slide2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2.JPG"/><Relationship Id="rId4" Type="http://schemas.openxmlformats.org/officeDocument/2006/relationships/image" Target="../media/image61.JP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0.jpeg"/><Relationship Id="rId7" Type="http://schemas.openxmlformats.org/officeDocument/2006/relationships/diagramLayout" Target="../diagrams/layout2.xml"/><Relationship Id="rId12" Type="http://schemas.openxmlformats.org/officeDocument/2006/relationships/image" Target="../media/image9.jpeg"/><Relationship Id="rId2" Type="http://schemas.openxmlformats.org/officeDocument/2006/relationships/image" Target="../media/image3.png"/><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8.jpeg"/><Relationship Id="rId5" Type="http://schemas.openxmlformats.org/officeDocument/2006/relationships/image" Target="../media/image7.emf"/><Relationship Id="rId1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NULL"/><Relationship Id="rId9" Type="http://schemas.openxmlformats.org/officeDocument/2006/relationships/diagramColors" Target="../diagrams/colors2.xml"/><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3.png"/><Relationship Id="rId7" Type="http://schemas.openxmlformats.org/officeDocument/2006/relationships/diagramLayout" Target="../diagrams/layout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14.emf"/><Relationship Id="rId5" Type="http://schemas.openxmlformats.org/officeDocument/2006/relationships/image" Target="../media/image7.emf"/><Relationship Id="rId10" Type="http://schemas.microsoft.com/office/2007/relationships/diagramDrawing" Target="../diagrams/drawing3.xml"/><Relationship Id="rId4" Type="http://schemas.openxmlformats.org/officeDocument/2006/relationships/image" Target="NULL"/><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png"/><Relationship Id="rId7" Type="http://schemas.openxmlformats.org/officeDocument/2006/relationships/diagramLayout" Target="../diagrams/layout4.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openxmlformats.org/officeDocument/2006/relationships/image" Target="../media/image15.jpeg"/><Relationship Id="rId5" Type="http://schemas.openxmlformats.org/officeDocument/2006/relationships/image" Target="../media/image7.emf"/><Relationship Id="rId10" Type="http://schemas.microsoft.com/office/2007/relationships/diagramDrawing" Target="../diagrams/drawing4.xml"/><Relationship Id="rId4" Type="http://schemas.openxmlformats.org/officeDocument/2006/relationships/image" Target="NULL"/><Relationship Id="rId9"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3.png"/><Relationship Id="rId7" Type="http://schemas.openxmlformats.org/officeDocument/2006/relationships/diagramData" Target="../diagrams/data5.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jpeg"/><Relationship Id="rId11" Type="http://schemas.microsoft.com/office/2007/relationships/diagramDrawing" Target="../diagrams/drawing5.xml"/><Relationship Id="rId5" Type="http://schemas.openxmlformats.org/officeDocument/2006/relationships/image" Target="../media/image7.emf"/><Relationship Id="rId10" Type="http://schemas.openxmlformats.org/officeDocument/2006/relationships/diagramColors" Target="../diagrams/colors5.xml"/><Relationship Id="rId4" Type="http://schemas.openxmlformats.org/officeDocument/2006/relationships/image" Target="NUL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7" Type="http://schemas.openxmlformats.org/officeDocument/2006/relationships/diagramLayout" Target="../diagrams/layout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5.png"/><Relationship Id="rId5" Type="http://schemas.openxmlformats.org/officeDocument/2006/relationships/image" Target="../media/image7.emf"/><Relationship Id="rId10" Type="http://schemas.microsoft.com/office/2007/relationships/diagramDrawing" Target="../diagrams/drawing6.xml"/><Relationship Id="rId4" Type="http://schemas.openxmlformats.org/officeDocument/2006/relationships/image" Target="NULL"/><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3" Type="http://schemas.openxmlformats.org/officeDocument/2006/relationships/hyperlink" Target="https://vimeo.com/209967699"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08"/>
            <a:ext cx="12192000" cy="6858000"/>
          </a:xfrm>
          <a:prstGeom prst="rect">
            <a:avLst/>
          </a:prstGeom>
        </p:spPr>
      </p:pic>
      <p:grpSp>
        <p:nvGrpSpPr>
          <p:cNvPr id="4" name="Grupo 3"/>
          <p:cNvGrpSpPr/>
          <p:nvPr/>
        </p:nvGrpSpPr>
        <p:grpSpPr>
          <a:xfrm>
            <a:off x="459844" y="1104899"/>
            <a:ext cx="1413412" cy="574189"/>
            <a:chOff x="8675976" y="252503"/>
            <a:chExt cx="1635931" cy="664586"/>
          </a:xfrm>
        </p:grpSpPr>
        <p:pic>
          <p:nvPicPr>
            <p:cNvPr id="6" name="Gráfico 5">
              <a:extLst>
                <a:ext uri="{FF2B5EF4-FFF2-40B4-BE49-F238E27FC236}">
                  <a16:creationId xmlns="" xmlns:a16="http://schemas.microsoft.com/office/drawing/2014/main" id="{6FFF01E1-9229-4BCC-9501-95FE92D5595B}"/>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8675976" y="252503"/>
              <a:ext cx="554362" cy="664586"/>
            </a:xfrm>
            <a:prstGeom prst="rect">
              <a:avLst/>
            </a:prstGeom>
          </p:spPr>
        </p:pic>
        <p:pic>
          <p:nvPicPr>
            <p:cNvPr id="7" name="Gráfico 6">
              <a:extLst>
                <a:ext uri="{FF2B5EF4-FFF2-40B4-BE49-F238E27FC236}">
                  <a16:creationId xmlns="" xmlns:a16="http://schemas.microsoft.com/office/drawing/2014/main" id="{649DF6C7-0064-4D37-98D0-FD43DA01DA7F}"/>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478350" y="288165"/>
              <a:ext cx="833557" cy="531941"/>
            </a:xfrm>
            <a:prstGeom prst="rect">
              <a:avLst/>
            </a:prstGeom>
          </p:spPr>
        </p:pic>
      </p:grpSp>
      <p:sp>
        <p:nvSpPr>
          <p:cNvPr id="5" name="CuadroTexto 4"/>
          <p:cNvSpPr txBox="1"/>
          <p:nvPr/>
        </p:nvSpPr>
        <p:spPr>
          <a:xfrm>
            <a:off x="4843895" y="4301837"/>
            <a:ext cx="2504209" cy="369332"/>
          </a:xfrm>
          <a:prstGeom prst="rect">
            <a:avLst/>
          </a:prstGeom>
          <a:noFill/>
        </p:spPr>
        <p:txBody>
          <a:bodyPr wrap="square" rtlCol="0">
            <a:spAutoFit/>
          </a:bodyPr>
          <a:lstStyle/>
          <a:p>
            <a:endParaRPr lang="es-CR" dirty="0">
              <a:solidFill>
                <a:schemeClr val="tx1">
                  <a:lumMod val="65000"/>
                  <a:lumOff val="35000"/>
                </a:schemeClr>
              </a:solidFill>
            </a:endParaRPr>
          </a:p>
        </p:txBody>
      </p:sp>
      <p:pic>
        <p:nvPicPr>
          <p:cNvPr id="9" name="Imagen 8"/>
          <p:cNvPicPr/>
          <p:nvPr/>
        </p:nvPicPr>
        <p:blipFill>
          <a:blip r:embed="rId8" cstate="print">
            <a:extLst>
              <a:ext uri="{28A0092B-C50C-407E-A947-70E740481C1C}">
                <a14:useLocalDpi xmlns:a14="http://schemas.microsoft.com/office/drawing/2010/main" val="0"/>
              </a:ext>
            </a:extLst>
          </a:blip>
          <a:stretch>
            <a:fillRect/>
          </a:stretch>
        </p:blipFill>
        <p:spPr>
          <a:xfrm>
            <a:off x="3577794" y="2665903"/>
            <a:ext cx="5095656" cy="1635934"/>
          </a:xfrm>
          <a:prstGeom prst="rect">
            <a:avLst/>
          </a:prstGeom>
        </p:spPr>
      </p:pic>
      <p:sp>
        <p:nvSpPr>
          <p:cNvPr id="10" name="Rectángulo 9"/>
          <p:cNvSpPr/>
          <p:nvPr/>
        </p:nvSpPr>
        <p:spPr>
          <a:xfrm>
            <a:off x="79220" y="3528536"/>
            <a:ext cx="3498574" cy="3104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R"/>
          </a:p>
        </p:txBody>
      </p:sp>
      <p:sp>
        <p:nvSpPr>
          <p:cNvPr id="11" name="Rectángulo 10"/>
          <p:cNvSpPr/>
          <p:nvPr/>
        </p:nvSpPr>
        <p:spPr>
          <a:xfrm>
            <a:off x="8673450" y="3461408"/>
            <a:ext cx="3498574" cy="31045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R"/>
          </a:p>
        </p:txBody>
      </p:sp>
      <p:pic>
        <p:nvPicPr>
          <p:cNvPr id="12" name="Imagen 11"/>
          <p:cNvPicPr/>
          <p:nvPr/>
        </p:nvPicPr>
        <p:blipFill>
          <a:blip r:embed="rId9" cstate="print">
            <a:extLst>
              <a:ext uri="{28A0092B-C50C-407E-A947-70E740481C1C}">
                <a14:useLocalDpi xmlns:a14="http://schemas.microsoft.com/office/drawing/2010/main" val="0"/>
              </a:ext>
            </a:extLst>
          </a:blip>
          <a:stretch>
            <a:fillRect/>
          </a:stretch>
        </p:blipFill>
        <p:spPr>
          <a:xfrm>
            <a:off x="10422737" y="936014"/>
            <a:ext cx="1416942" cy="659282"/>
          </a:xfrm>
          <a:prstGeom prst="rect">
            <a:avLst/>
          </a:prstGeom>
        </p:spPr>
      </p:pic>
    </p:spTree>
    <p:extLst>
      <p:ext uri="{BB962C8B-B14F-4D97-AF65-F5344CB8AC3E}">
        <p14:creationId xmlns:p14="http://schemas.microsoft.com/office/powerpoint/2010/main" val="1381531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6" name="Diagrama 5"/>
          <p:cNvGraphicFramePr/>
          <p:nvPr>
            <p:extLst/>
          </p:nvPr>
        </p:nvGraphicFramePr>
        <p:xfrm>
          <a:off x="849060" y="1184564"/>
          <a:ext cx="10276943" cy="43122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13" name="Imagen 12"/>
          <p:cNvPicPr/>
          <p:nvPr/>
        </p:nvPicPr>
        <p:blipFill>
          <a:blip r:embed="rId11" cstate="print">
            <a:extLst>
              <a:ext uri="{28A0092B-C50C-407E-A947-70E740481C1C}">
                <a14:useLocalDpi xmlns:a14="http://schemas.microsoft.com/office/drawing/2010/main" val="0"/>
              </a:ext>
            </a:extLst>
          </a:blip>
          <a:stretch>
            <a:fillRect/>
          </a:stretch>
        </p:blipFill>
        <p:spPr>
          <a:xfrm>
            <a:off x="10417532" y="112814"/>
            <a:ext cx="1416942" cy="659282"/>
          </a:xfrm>
          <a:prstGeom prst="rect">
            <a:avLst/>
          </a:prstGeom>
        </p:spPr>
      </p:pic>
      <p:pic>
        <p:nvPicPr>
          <p:cNvPr id="3" name="Imagen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10400" y="1823754"/>
            <a:ext cx="3815681" cy="28689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5046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6" name="Diagrama 5"/>
          <p:cNvGraphicFramePr/>
          <p:nvPr>
            <p:extLst/>
          </p:nvPr>
        </p:nvGraphicFramePr>
        <p:xfrm>
          <a:off x="849060" y="1184564"/>
          <a:ext cx="10276943" cy="43122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13" name="Imagen 12"/>
          <p:cNvPicPr/>
          <p:nvPr/>
        </p:nvPicPr>
        <p:blipFill>
          <a:blip r:embed="rId11" cstate="print">
            <a:extLst>
              <a:ext uri="{28A0092B-C50C-407E-A947-70E740481C1C}">
                <a14:useLocalDpi xmlns:a14="http://schemas.microsoft.com/office/drawing/2010/main" val="0"/>
              </a:ext>
            </a:extLst>
          </a:blip>
          <a:stretch>
            <a:fillRect/>
          </a:stretch>
        </p:blipFill>
        <p:spPr>
          <a:xfrm>
            <a:off x="10417532" y="112814"/>
            <a:ext cx="1416942" cy="659282"/>
          </a:xfrm>
          <a:prstGeom prst="rect">
            <a:avLst/>
          </a:prstGeom>
        </p:spPr>
      </p:pic>
      <p:pic>
        <p:nvPicPr>
          <p:cNvPr id="8" name="Imagen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28079" y="1645508"/>
            <a:ext cx="3230917" cy="3390337"/>
          </a:xfrm>
          <a:prstGeom prst="rect">
            <a:avLst/>
          </a:prstGeom>
        </p:spPr>
      </p:pic>
    </p:spTree>
    <p:extLst>
      <p:ext uri="{BB962C8B-B14F-4D97-AF65-F5344CB8AC3E}">
        <p14:creationId xmlns:p14="http://schemas.microsoft.com/office/powerpoint/2010/main" val="7934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6" name="Diagrama 5"/>
          <p:cNvGraphicFramePr/>
          <p:nvPr>
            <p:extLst/>
          </p:nvPr>
        </p:nvGraphicFramePr>
        <p:xfrm>
          <a:off x="849060" y="1184564"/>
          <a:ext cx="10276943" cy="43122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13" name="Imagen 12"/>
          <p:cNvPicPr/>
          <p:nvPr/>
        </p:nvPicPr>
        <p:blipFill>
          <a:blip r:embed="rId11" cstate="print">
            <a:extLst>
              <a:ext uri="{28A0092B-C50C-407E-A947-70E740481C1C}">
                <a14:useLocalDpi xmlns:a14="http://schemas.microsoft.com/office/drawing/2010/main" val="0"/>
              </a:ext>
            </a:extLst>
          </a:blip>
          <a:stretch>
            <a:fillRect/>
          </a:stretch>
        </p:blipFill>
        <p:spPr>
          <a:xfrm>
            <a:off x="10417532" y="112814"/>
            <a:ext cx="1416942" cy="659282"/>
          </a:xfrm>
          <a:prstGeom prst="rect">
            <a:avLst/>
          </a:prstGeom>
        </p:spPr>
      </p:pic>
      <p:pic>
        <p:nvPicPr>
          <p:cNvPr id="7" name="Imagen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17536" y="1775668"/>
            <a:ext cx="4019868" cy="2937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3663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6" name="Diagrama 5"/>
          <p:cNvGraphicFramePr/>
          <p:nvPr>
            <p:extLst/>
          </p:nvPr>
        </p:nvGraphicFramePr>
        <p:xfrm>
          <a:off x="849060" y="976745"/>
          <a:ext cx="10276943" cy="5195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13" name="Imagen 12"/>
          <p:cNvPicPr/>
          <p:nvPr/>
        </p:nvPicPr>
        <p:blipFill>
          <a:blip r:embed="rId11" cstate="print">
            <a:extLst>
              <a:ext uri="{28A0092B-C50C-407E-A947-70E740481C1C}">
                <a14:useLocalDpi xmlns:a14="http://schemas.microsoft.com/office/drawing/2010/main" val="0"/>
              </a:ext>
            </a:extLst>
          </a:blip>
          <a:stretch>
            <a:fillRect/>
          </a:stretch>
        </p:blipFill>
        <p:spPr>
          <a:xfrm>
            <a:off x="10417532" y="112814"/>
            <a:ext cx="1416942" cy="659282"/>
          </a:xfrm>
          <a:prstGeom prst="rect">
            <a:avLst/>
          </a:prstGeom>
        </p:spPr>
      </p:pic>
      <p:pic>
        <p:nvPicPr>
          <p:cNvPr id="7" name="Imagen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44195" y="1295700"/>
            <a:ext cx="3406487" cy="4541983"/>
          </a:xfrm>
          <a:prstGeom prst="rect">
            <a:avLst/>
          </a:prstGeom>
        </p:spPr>
      </p:pic>
    </p:spTree>
    <p:extLst>
      <p:ext uri="{BB962C8B-B14F-4D97-AF65-F5344CB8AC3E}">
        <p14:creationId xmlns:p14="http://schemas.microsoft.com/office/powerpoint/2010/main" val="258741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6" name="Diagrama 5"/>
          <p:cNvGraphicFramePr/>
          <p:nvPr>
            <p:extLst/>
          </p:nvPr>
        </p:nvGraphicFramePr>
        <p:xfrm>
          <a:off x="849060" y="976745"/>
          <a:ext cx="10276943" cy="39921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13" name="Imagen 12"/>
          <p:cNvPicPr/>
          <p:nvPr/>
        </p:nvPicPr>
        <p:blipFill>
          <a:blip r:embed="rId11" cstate="print">
            <a:extLst>
              <a:ext uri="{28A0092B-C50C-407E-A947-70E740481C1C}">
                <a14:useLocalDpi xmlns:a14="http://schemas.microsoft.com/office/drawing/2010/main" val="0"/>
              </a:ext>
            </a:extLst>
          </a:blip>
          <a:stretch>
            <a:fillRect/>
          </a:stretch>
        </p:blipFill>
        <p:spPr>
          <a:xfrm>
            <a:off x="10417532" y="112814"/>
            <a:ext cx="1416942" cy="659282"/>
          </a:xfrm>
          <a:prstGeom prst="rect">
            <a:avLst/>
          </a:prstGeom>
        </p:spPr>
      </p:pic>
      <p:pic>
        <p:nvPicPr>
          <p:cNvPr id="8" name="Imagen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0800000">
            <a:off x="7134637" y="1516165"/>
            <a:ext cx="3720397" cy="2788920"/>
          </a:xfrm>
          <a:prstGeom prst="rect">
            <a:avLst/>
          </a:prstGeom>
        </p:spPr>
      </p:pic>
    </p:spTree>
    <p:extLst>
      <p:ext uri="{BB962C8B-B14F-4D97-AF65-F5344CB8AC3E}">
        <p14:creationId xmlns:p14="http://schemas.microsoft.com/office/powerpoint/2010/main" val="373249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973179" y="244823"/>
            <a:ext cx="10266906" cy="1615787"/>
            <a:chOff x="5018" y="0"/>
            <a:chExt cx="10266906" cy="4312227"/>
          </a:xfrm>
        </p:grpSpPr>
        <p:sp>
          <p:nvSpPr>
            <p:cNvPr id="4" name="Rectángulo redondeado 3"/>
            <p:cNvSpPr/>
            <p:nvPr/>
          </p:nvSpPr>
          <p:spPr>
            <a:xfrm>
              <a:off x="5018" y="0"/>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131319" y="126301"/>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4400" b="1" i="0" kern="1200" baseline="0" dirty="0" smtClean="0">
                  <a:solidFill>
                    <a:srgbClr val="002060"/>
                  </a:solidFill>
                  <a:latin typeface="Bernard MT Condensed" panose="02050806060905020404" pitchFamily="18" charset="0"/>
                </a:rPr>
                <a:t>Coordinaciones</a:t>
              </a:r>
              <a:r>
                <a:rPr lang="es-CR" sz="4400" b="1" i="0" kern="1200" dirty="0" smtClean="0">
                  <a:solidFill>
                    <a:srgbClr val="002060"/>
                  </a:solidFill>
                  <a:latin typeface="Bernard MT Condensed" panose="02050806060905020404" pitchFamily="18" charset="0"/>
                </a:rPr>
                <a:t> interinstitucionales de solicitudes de los CE</a:t>
              </a:r>
              <a:endParaRPr lang="es-CR" sz="4400" kern="1200" dirty="0">
                <a:solidFill>
                  <a:srgbClr val="002060"/>
                </a:solidFill>
                <a:latin typeface="Bernard MT Condensed" panose="02050806060905020404" pitchFamily="18" charset="0"/>
              </a:endParaRPr>
            </a:p>
          </p:txBody>
        </p:sp>
      </p:gr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029" y="2176755"/>
            <a:ext cx="4429450" cy="4429450"/>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6632" y="2176755"/>
            <a:ext cx="4766778" cy="4429450"/>
          </a:xfrm>
          <a:prstGeom prst="rect">
            <a:avLst/>
          </a:prstGeom>
        </p:spPr>
      </p:pic>
      <p:pic>
        <p:nvPicPr>
          <p:cNvPr id="8" name="Picture 4" descr="Resultado de imagen para seÃ±ales de transito costa 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98388">
            <a:off x="10265465" y="534515"/>
            <a:ext cx="1795843" cy="1345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4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127435"/>
            <a:ext cx="12192000" cy="608180"/>
          </a:xfrm>
          <a:prstGeom prst="rect">
            <a:avLst/>
          </a:prstGeom>
        </p:spPr>
        <p:txBody>
          <a:bodyPr wrap="square">
            <a:spAutoFit/>
          </a:bodyPr>
          <a:lstStyle/>
          <a:p>
            <a:pPr algn="ctr">
              <a:lnSpc>
                <a:spcPct val="107000"/>
              </a:lnSpc>
              <a:spcAft>
                <a:spcPts val="800"/>
              </a:spcAft>
            </a:pPr>
            <a:r>
              <a:rPr lang="es-CR" sz="3300" b="1" kern="700" spc="40" dirty="0" smtClean="0">
                <a:latin typeface="Segoe UI" panose="020B0502040204020203" pitchFamily="34" charset="0"/>
                <a:ea typeface="Calibri" panose="020F0502020204030204" pitchFamily="34" charset="0"/>
                <a:cs typeface="Times New Roman" panose="02020603050405020304" pitchFamily="18" charset="0"/>
              </a:rPr>
              <a:t> </a:t>
            </a:r>
            <a:endParaRPr lang="es-CR" sz="3300" kern="700" spc="4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95240" y="2818016"/>
            <a:ext cx="3123944" cy="183519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b="1" kern="1200" dirty="0" smtClean="0">
                <a:latin typeface="Californian FB" panose="0207040306080B030204" pitchFamily="18" charset="0"/>
                <a:ea typeface="+mn-ea"/>
                <a:cs typeface="+mn-cs"/>
              </a:rPr>
              <a:t>Centros Educativos</a:t>
            </a:r>
            <a:endParaRPr lang="es-CR" sz="1600" b="1" kern="1200" dirty="0">
              <a:latin typeface="Californian FB" panose="0207040306080B030204" pitchFamily="18" charset="0"/>
              <a:ea typeface="+mn-ea"/>
              <a:cs typeface="+mn-cs"/>
            </a:endParaRPr>
          </a:p>
        </p:txBody>
      </p:sp>
      <p:sp>
        <p:nvSpPr>
          <p:cNvPr id="32" name="Rectángulo redondeado 31"/>
          <p:cNvSpPr/>
          <p:nvPr/>
        </p:nvSpPr>
        <p:spPr>
          <a:xfrm>
            <a:off x="2747599" y="81922"/>
            <a:ext cx="7407437" cy="1016538"/>
          </a:xfrm>
          <a:prstGeom prst="round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CR" altLang="es-CR"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endParaRPr lang="es-CR" sz="3200" dirty="0">
              <a:solidFill>
                <a:srgbClr val="DD2478"/>
              </a:solidFill>
            </a:endParaRPr>
          </a:p>
        </p:txBody>
      </p:sp>
      <p:sp>
        <p:nvSpPr>
          <p:cNvPr id="35" name="Rectángulo 34"/>
          <p:cNvSpPr/>
          <p:nvPr/>
        </p:nvSpPr>
        <p:spPr>
          <a:xfrm>
            <a:off x="3095777" y="151098"/>
            <a:ext cx="6711080" cy="954107"/>
          </a:xfrm>
          <a:prstGeom prst="rect">
            <a:avLst/>
          </a:prstGeom>
        </p:spPr>
        <p:txBody>
          <a:bodyPr wrap="square">
            <a:spAutoFit/>
          </a:bodyPr>
          <a:lstStyle/>
          <a:p>
            <a:pPr algn="ctr"/>
            <a:r>
              <a:rPr lang="es-CR" sz="2800" b="1" dirty="0">
                <a:solidFill>
                  <a:srgbClr val="002060"/>
                </a:solidFill>
                <a:latin typeface="Bernard MT Condensed" panose="02050806060905020404" pitchFamily="18" charset="0"/>
              </a:rPr>
              <a:t>CONSULTA: “Implementación Programa Camino Seguro a la Escuela 2021"   </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37" y="1324841"/>
            <a:ext cx="7534275" cy="5353050"/>
          </a:xfrm>
          <a:prstGeom prst="rect">
            <a:avLst/>
          </a:prstGeom>
          <a:ln>
            <a:solidFill>
              <a:schemeClr val="tx1"/>
            </a:solidFill>
          </a:ln>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612" y="1324841"/>
            <a:ext cx="3762375" cy="5353050"/>
          </a:xfrm>
          <a:prstGeom prst="rect">
            <a:avLst/>
          </a:prstGeom>
          <a:ln>
            <a:solidFill>
              <a:schemeClr val="tx1"/>
            </a:solidFill>
          </a:ln>
          <a:effectLst>
            <a:softEdge rad="12700"/>
          </a:effectLst>
        </p:spPr>
      </p:pic>
    </p:spTree>
    <p:extLst>
      <p:ext uri="{BB962C8B-B14F-4D97-AF65-F5344CB8AC3E}">
        <p14:creationId xmlns:p14="http://schemas.microsoft.com/office/powerpoint/2010/main" val="3711919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127435"/>
            <a:ext cx="12192000" cy="608180"/>
          </a:xfrm>
          <a:prstGeom prst="rect">
            <a:avLst/>
          </a:prstGeom>
        </p:spPr>
        <p:txBody>
          <a:bodyPr wrap="square">
            <a:spAutoFit/>
          </a:bodyPr>
          <a:lstStyle/>
          <a:p>
            <a:pPr algn="ctr">
              <a:lnSpc>
                <a:spcPct val="107000"/>
              </a:lnSpc>
              <a:spcAft>
                <a:spcPts val="800"/>
              </a:spcAft>
            </a:pPr>
            <a:r>
              <a:rPr lang="es-CR" sz="3300" b="1" kern="700" spc="40" dirty="0" smtClean="0">
                <a:latin typeface="Segoe UI" panose="020B0502040204020203" pitchFamily="34" charset="0"/>
                <a:ea typeface="Calibri" panose="020F0502020204030204" pitchFamily="34" charset="0"/>
                <a:cs typeface="Times New Roman" panose="02020603050405020304" pitchFamily="18" charset="0"/>
              </a:rPr>
              <a:t> </a:t>
            </a:r>
            <a:endParaRPr lang="es-CR" sz="3300" kern="700" spc="4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95240" y="2818016"/>
            <a:ext cx="3123944" cy="183519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b="1" kern="1200" dirty="0" smtClean="0">
                <a:latin typeface="Californian FB" panose="0207040306080B030204" pitchFamily="18" charset="0"/>
                <a:ea typeface="+mn-ea"/>
                <a:cs typeface="+mn-cs"/>
              </a:rPr>
              <a:t>Centros Educativos</a:t>
            </a:r>
            <a:endParaRPr lang="es-CR" sz="1600" b="1" kern="1200" dirty="0">
              <a:latin typeface="Californian FB" panose="0207040306080B030204" pitchFamily="18" charset="0"/>
              <a:ea typeface="+mn-ea"/>
              <a:cs typeface="+mn-cs"/>
            </a:endParaRPr>
          </a:p>
        </p:txBody>
      </p:sp>
      <p:pic>
        <p:nvPicPr>
          <p:cNvPr id="15" name="Imagen 14" descr="F:\rotulo camino segur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094" y="1618960"/>
            <a:ext cx="2394397" cy="2318529"/>
          </a:xfrm>
          <a:prstGeom prst="rect">
            <a:avLst/>
          </a:prstGeom>
          <a:noFill/>
          <a:ln>
            <a:noFill/>
          </a:ln>
        </p:spPr>
      </p:pic>
      <p:pic>
        <p:nvPicPr>
          <p:cNvPr id="20" name="Imagen 19" descr="D:\Users\pmendez\Downloads\IMG_7730.JPG"/>
          <p:cNvPicPr/>
          <p:nvPr/>
        </p:nvPicPr>
        <p:blipFill rotWithShape="1">
          <a:blip r:embed="rId3" cstate="print">
            <a:extLst>
              <a:ext uri="{28A0092B-C50C-407E-A947-70E740481C1C}">
                <a14:useLocalDpi xmlns:a14="http://schemas.microsoft.com/office/drawing/2010/main" val="0"/>
              </a:ext>
            </a:extLst>
          </a:blip>
          <a:srcRect l="22175" t="-1242" r="7945" b="-1"/>
          <a:stretch/>
        </p:blipFill>
        <p:spPr bwMode="auto">
          <a:xfrm rot="5400000">
            <a:off x="2206343" y="4111357"/>
            <a:ext cx="2206059" cy="2262073"/>
          </a:xfrm>
          <a:prstGeom prst="rect">
            <a:avLst/>
          </a:prstGeom>
          <a:noFill/>
          <a:ln>
            <a:noFill/>
          </a:ln>
          <a:extLst>
            <a:ext uri="{53640926-AAD7-44D8-BBD7-CCE9431645EC}">
              <a14:shadowObscured xmlns:a14="http://schemas.microsoft.com/office/drawing/2010/main"/>
            </a:ext>
          </a:extLst>
        </p:spPr>
      </p:pic>
      <p:pic>
        <p:nvPicPr>
          <p:cNvPr id="21" name="Imagen 20" descr="D:\Users\pmendez\Downloads\FullSizeRender.jpg"/>
          <p:cNvPicPr/>
          <p:nvPr/>
        </p:nvPicPr>
        <p:blipFill rotWithShape="1">
          <a:blip r:embed="rId4" cstate="print">
            <a:extLst>
              <a:ext uri="{28A0092B-C50C-407E-A947-70E740481C1C}">
                <a14:useLocalDpi xmlns:a14="http://schemas.microsoft.com/office/drawing/2010/main" val="0"/>
              </a:ext>
            </a:extLst>
          </a:blip>
          <a:srcRect t="6114" r="2710"/>
          <a:stretch/>
        </p:blipFill>
        <p:spPr bwMode="auto">
          <a:xfrm>
            <a:off x="3221980" y="1788694"/>
            <a:ext cx="1715634" cy="2058643"/>
          </a:xfrm>
          <a:prstGeom prst="rect">
            <a:avLst/>
          </a:prstGeom>
          <a:noFill/>
          <a:ln>
            <a:noFill/>
          </a:ln>
          <a:extLst>
            <a:ext uri="{53640926-AAD7-44D8-BBD7-CCE9431645EC}">
              <a14:shadowObscured xmlns:a14="http://schemas.microsoft.com/office/drawing/2010/main"/>
            </a:ext>
          </a:extLst>
        </p:spPr>
      </p:pic>
      <p:pic>
        <p:nvPicPr>
          <p:cNvPr id="22" name="Imagen 21" descr="D:\Users\pmendez\Downloads\FullSizeRender (1).jpg"/>
          <p:cNvPicPr/>
          <p:nvPr/>
        </p:nvPicPr>
        <p:blipFill rotWithShape="1">
          <a:blip r:embed="rId5" cstate="print">
            <a:extLst>
              <a:ext uri="{28A0092B-C50C-407E-A947-70E740481C1C}">
                <a14:useLocalDpi xmlns:a14="http://schemas.microsoft.com/office/drawing/2010/main" val="0"/>
              </a:ext>
            </a:extLst>
          </a:blip>
          <a:srcRect t="4182" b="4642"/>
          <a:stretch/>
        </p:blipFill>
        <p:spPr bwMode="auto">
          <a:xfrm>
            <a:off x="7596971" y="1799412"/>
            <a:ext cx="1741215" cy="2037205"/>
          </a:xfrm>
          <a:prstGeom prst="rect">
            <a:avLst/>
          </a:prstGeom>
          <a:noFill/>
          <a:ln>
            <a:noFill/>
          </a:ln>
          <a:extLst>
            <a:ext uri="{53640926-AAD7-44D8-BBD7-CCE9431645EC}">
              <a14:shadowObscured xmlns:a14="http://schemas.microsoft.com/office/drawing/2010/main"/>
            </a:ext>
          </a:extLst>
        </p:spPr>
      </p:pic>
      <p:pic>
        <p:nvPicPr>
          <p:cNvPr id="16" name="Imagen 15"/>
          <p:cNvPicPr>
            <a:picLocks noChangeAspect="1"/>
          </p:cNvPicPr>
          <p:nvPr/>
        </p:nvPicPr>
        <p:blipFill>
          <a:blip r:embed="rId6"/>
          <a:stretch>
            <a:fillRect/>
          </a:stretch>
        </p:blipFill>
        <p:spPr>
          <a:xfrm rot="10800000">
            <a:off x="35512" y="56213"/>
            <a:ext cx="3472070" cy="1685715"/>
          </a:xfrm>
          <a:prstGeom prst="rect">
            <a:avLst/>
          </a:prstGeom>
        </p:spPr>
      </p:pic>
      <p:pic>
        <p:nvPicPr>
          <p:cNvPr id="18" name="Imagen 17"/>
          <p:cNvPicPr>
            <a:picLocks noChangeAspect="1"/>
          </p:cNvPicPr>
          <p:nvPr/>
        </p:nvPicPr>
        <p:blipFill>
          <a:blip r:embed="rId6"/>
          <a:stretch>
            <a:fillRect/>
          </a:stretch>
        </p:blipFill>
        <p:spPr>
          <a:xfrm>
            <a:off x="8628207" y="5128035"/>
            <a:ext cx="3472070" cy="1685715"/>
          </a:xfrm>
          <a:prstGeom prst="rect">
            <a:avLst/>
          </a:prstGeom>
        </p:spPr>
      </p:pic>
      <p:pic>
        <p:nvPicPr>
          <p:cNvPr id="5" name="Imagen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597" y="4222740"/>
            <a:ext cx="2163930" cy="2090505"/>
          </a:xfrm>
          <a:prstGeom prst="rect">
            <a:avLst/>
          </a:prstGeom>
        </p:spPr>
      </p:pic>
      <p:pic>
        <p:nvPicPr>
          <p:cNvPr id="6" name="Imagen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6726" y="4222740"/>
            <a:ext cx="2830245" cy="2122683"/>
          </a:xfrm>
          <a:prstGeom prst="rect">
            <a:avLst/>
          </a:prstGeom>
        </p:spPr>
      </p:pic>
      <p:grpSp>
        <p:nvGrpSpPr>
          <p:cNvPr id="17" name="Grupo 16"/>
          <p:cNvGrpSpPr/>
          <p:nvPr/>
        </p:nvGrpSpPr>
        <p:grpSpPr>
          <a:xfrm>
            <a:off x="3719184" y="186307"/>
            <a:ext cx="5167868" cy="1296729"/>
            <a:chOff x="131318" y="-230076"/>
            <a:chExt cx="10266906" cy="4312227"/>
          </a:xfrm>
        </p:grpSpPr>
        <p:sp>
          <p:nvSpPr>
            <p:cNvPr id="19" name="Rectángulo redondeado 18"/>
            <p:cNvSpPr/>
            <p:nvPr/>
          </p:nvSpPr>
          <p:spPr>
            <a:xfrm>
              <a:off x="131318" y="-230076"/>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ángulo 23"/>
            <p:cNvSpPr/>
            <p:nvPr/>
          </p:nvSpPr>
          <p:spPr>
            <a:xfrm>
              <a:off x="131318" y="22526"/>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3600" dirty="0" smtClean="0">
                  <a:solidFill>
                    <a:srgbClr val="002060"/>
                  </a:solidFill>
                  <a:latin typeface="Bernard MT Condensed" panose="02050806060905020404" pitchFamily="18" charset="0"/>
                </a:rPr>
                <a:t>Materiales</a:t>
              </a:r>
            </a:p>
            <a:p>
              <a:pPr lvl="0" algn="ctr" defTabSz="2933700" rtl="0">
                <a:lnSpc>
                  <a:spcPct val="90000"/>
                </a:lnSpc>
                <a:spcBef>
                  <a:spcPct val="0"/>
                </a:spcBef>
                <a:spcAft>
                  <a:spcPct val="35000"/>
                </a:spcAft>
              </a:pPr>
              <a:r>
                <a:rPr lang="es-CR" sz="3600" dirty="0" smtClean="0">
                  <a:solidFill>
                    <a:srgbClr val="002060"/>
                  </a:solidFill>
                  <a:latin typeface="Bernard MT Condensed" panose="02050806060905020404" pitchFamily="18" charset="0"/>
                </a:rPr>
                <a:t>De Protección  </a:t>
              </a:r>
              <a:endParaRPr lang="es-CR" sz="3600" kern="1200" dirty="0">
                <a:solidFill>
                  <a:srgbClr val="002060"/>
                </a:solidFill>
                <a:latin typeface="Bernard MT Condensed" panose="02050806060905020404" pitchFamily="18" charset="0"/>
              </a:endParaRPr>
            </a:p>
          </p:txBody>
        </p:sp>
      </p:grpSp>
    </p:spTree>
    <p:extLst>
      <p:ext uri="{BB962C8B-B14F-4D97-AF65-F5344CB8AC3E}">
        <p14:creationId xmlns:p14="http://schemas.microsoft.com/office/powerpoint/2010/main" val="2522907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3127435"/>
            <a:ext cx="12192000" cy="608180"/>
          </a:xfrm>
          <a:prstGeom prst="rect">
            <a:avLst/>
          </a:prstGeom>
        </p:spPr>
        <p:txBody>
          <a:bodyPr wrap="square">
            <a:spAutoFit/>
          </a:bodyPr>
          <a:lstStyle/>
          <a:p>
            <a:pPr algn="ctr">
              <a:lnSpc>
                <a:spcPct val="107000"/>
              </a:lnSpc>
              <a:spcAft>
                <a:spcPts val="800"/>
              </a:spcAft>
            </a:pPr>
            <a:r>
              <a:rPr lang="es-CR" sz="3300" b="1" kern="700" spc="40" dirty="0" smtClean="0">
                <a:latin typeface="Segoe UI" panose="020B0502040204020203" pitchFamily="34" charset="0"/>
                <a:ea typeface="Calibri" panose="020F0502020204030204" pitchFamily="34" charset="0"/>
                <a:cs typeface="Times New Roman" panose="02020603050405020304" pitchFamily="18" charset="0"/>
              </a:rPr>
              <a:t> </a:t>
            </a:r>
            <a:endParaRPr lang="es-CR" sz="3300" kern="700" spc="4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95240" y="2818016"/>
            <a:ext cx="3123944" cy="183519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b="1" kern="1200" dirty="0" smtClean="0">
                <a:latin typeface="Californian FB" panose="0207040306080B030204" pitchFamily="18" charset="0"/>
                <a:ea typeface="+mn-ea"/>
                <a:cs typeface="+mn-cs"/>
              </a:rPr>
              <a:t>Centros Educativos</a:t>
            </a:r>
            <a:endParaRPr lang="es-CR" sz="1600" b="1" kern="1200" dirty="0">
              <a:latin typeface="Californian FB" panose="0207040306080B030204" pitchFamily="18" charset="0"/>
              <a:ea typeface="+mn-ea"/>
              <a:cs typeface="+mn-cs"/>
            </a:endParaRPr>
          </a:p>
        </p:txBody>
      </p:sp>
      <p:pic>
        <p:nvPicPr>
          <p:cNvPr id="16" name="Imagen 15"/>
          <p:cNvPicPr>
            <a:picLocks noChangeAspect="1"/>
          </p:cNvPicPr>
          <p:nvPr/>
        </p:nvPicPr>
        <p:blipFill>
          <a:blip r:embed="rId2"/>
          <a:stretch>
            <a:fillRect/>
          </a:stretch>
        </p:blipFill>
        <p:spPr>
          <a:xfrm rot="10800000">
            <a:off x="35512" y="56213"/>
            <a:ext cx="3472070" cy="1685715"/>
          </a:xfrm>
          <a:prstGeom prst="rect">
            <a:avLst/>
          </a:prstGeom>
        </p:spPr>
      </p:pic>
      <p:pic>
        <p:nvPicPr>
          <p:cNvPr id="18" name="Imagen 17"/>
          <p:cNvPicPr>
            <a:picLocks noChangeAspect="1"/>
          </p:cNvPicPr>
          <p:nvPr/>
        </p:nvPicPr>
        <p:blipFill>
          <a:blip r:embed="rId2"/>
          <a:stretch>
            <a:fillRect/>
          </a:stretch>
        </p:blipFill>
        <p:spPr>
          <a:xfrm>
            <a:off x="8628207" y="5128035"/>
            <a:ext cx="3472070" cy="1685715"/>
          </a:xfrm>
          <a:prstGeom prst="rect">
            <a:avLst/>
          </a:prstGeom>
        </p:spPr>
      </p:pic>
      <p:grpSp>
        <p:nvGrpSpPr>
          <p:cNvPr id="17" name="Grupo 16"/>
          <p:cNvGrpSpPr/>
          <p:nvPr/>
        </p:nvGrpSpPr>
        <p:grpSpPr>
          <a:xfrm>
            <a:off x="3719184" y="186307"/>
            <a:ext cx="5167868" cy="1296729"/>
            <a:chOff x="131318" y="-230076"/>
            <a:chExt cx="10266906" cy="4312227"/>
          </a:xfrm>
        </p:grpSpPr>
        <p:sp>
          <p:nvSpPr>
            <p:cNvPr id="19" name="Rectángulo redondeado 18"/>
            <p:cNvSpPr/>
            <p:nvPr/>
          </p:nvSpPr>
          <p:spPr>
            <a:xfrm>
              <a:off x="131318" y="-230076"/>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ángulo 23"/>
            <p:cNvSpPr/>
            <p:nvPr/>
          </p:nvSpPr>
          <p:spPr>
            <a:xfrm>
              <a:off x="131318" y="22526"/>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3600" dirty="0" smtClean="0">
                  <a:solidFill>
                    <a:srgbClr val="002060"/>
                  </a:solidFill>
                  <a:latin typeface="Bernard MT Condensed" panose="02050806060905020404" pitchFamily="18" charset="0"/>
                </a:rPr>
                <a:t>Materiales</a:t>
              </a:r>
            </a:p>
            <a:p>
              <a:pPr lvl="0" algn="ctr" defTabSz="2933700" rtl="0">
                <a:lnSpc>
                  <a:spcPct val="90000"/>
                </a:lnSpc>
                <a:spcBef>
                  <a:spcPct val="0"/>
                </a:spcBef>
                <a:spcAft>
                  <a:spcPct val="35000"/>
                </a:spcAft>
              </a:pPr>
              <a:r>
                <a:rPr lang="es-CR" sz="3600" dirty="0" smtClean="0">
                  <a:solidFill>
                    <a:srgbClr val="002060"/>
                  </a:solidFill>
                  <a:latin typeface="Bernard MT Condensed" panose="02050806060905020404" pitchFamily="18" charset="0"/>
                </a:rPr>
                <a:t>De Prevención </a:t>
              </a:r>
              <a:endParaRPr lang="es-CR" sz="3600" kern="1200" dirty="0">
                <a:solidFill>
                  <a:srgbClr val="002060"/>
                </a:solidFill>
                <a:latin typeface="Bernard MT Condensed" panose="02050806060905020404" pitchFamily="18" charset="0"/>
              </a:endParaRPr>
            </a:p>
          </p:txBody>
        </p:sp>
      </p:grpSp>
      <p:pic>
        <p:nvPicPr>
          <p:cNvPr id="25" name="Picture 4" descr="Resultado de imagen para seÃ±ales de transito costa 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8388">
            <a:off x="1377873" y="3566291"/>
            <a:ext cx="3487267" cy="261208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6303118" y="4173863"/>
            <a:ext cx="4792851" cy="590931"/>
          </a:xfrm>
          <a:prstGeom prst="rect">
            <a:avLst/>
          </a:prstGeom>
          <a:noFill/>
        </p:spPr>
        <p:txBody>
          <a:bodyPr wrap="none" rtlCol="0">
            <a:spAutoFit/>
          </a:bodyPr>
          <a:lstStyle/>
          <a:p>
            <a:pPr algn="ctr" defTabSz="2933700">
              <a:lnSpc>
                <a:spcPct val="90000"/>
              </a:lnSpc>
              <a:spcBef>
                <a:spcPct val="0"/>
              </a:spcBef>
              <a:spcAft>
                <a:spcPct val="35000"/>
              </a:spcAft>
            </a:pPr>
            <a:r>
              <a:rPr lang="es-CR" sz="3600" dirty="0">
                <a:solidFill>
                  <a:srgbClr val="002060"/>
                </a:solidFill>
                <a:latin typeface="Bernard MT Condensed" panose="02050806060905020404" pitchFamily="18" charset="0"/>
              </a:rPr>
              <a:t>CAMPAÑAS DE PREVENCIÓN </a:t>
            </a:r>
          </a:p>
        </p:txBody>
      </p:sp>
      <p:sp>
        <p:nvSpPr>
          <p:cNvPr id="26" name="CuadroTexto 25"/>
          <p:cNvSpPr txBox="1"/>
          <p:nvPr/>
        </p:nvSpPr>
        <p:spPr>
          <a:xfrm>
            <a:off x="225813" y="2485978"/>
            <a:ext cx="6077305" cy="590931"/>
          </a:xfrm>
          <a:prstGeom prst="rect">
            <a:avLst/>
          </a:prstGeom>
          <a:noFill/>
        </p:spPr>
        <p:txBody>
          <a:bodyPr wrap="none" rtlCol="0">
            <a:spAutoFit/>
          </a:bodyPr>
          <a:lstStyle/>
          <a:p>
            <a:pPr algn="ctr" defTabSz="2933700">
              <a:lnSpc>
                <a:spcPct val="90000"/>
              </a:lnSpc>
              <a:spcBef>
                <a:spcPct val="0"/>
              </a:spcBef>
              <a:spcAft>
                <a:spcPct val="35000"/>
              </a:spcAft>
            </a:pPr>
            <a:r>
              <a:rPr lang="es-CR" sz="3600" dirty="0" smtClean="0">
                <a:solidFill>
                  <a:srgbClr val="002060"/>
                </a:solidFill>
                <a:latin typeface="Bernard MT Condensed" panose="02050806060905020404" pitchFamily="18" charset="0"/>
              </a:rPr>
              <a:t>ENTREGA DE SEÑALES DE TRÁNSITO</a:t>
            </a:r>
            <a:endParaRPr lang="es-CR" sz="3600" dirty="0">
              <a:solidFill>
                <a:srgbClr val="002060"/>
              </a:solidFill>
              <a:latin typeface="Bernard MT Condensed" panose="02050806060905020404" pitchFamily="18" charset="0"/>
            </a:endParaRPr>
          </a:p>
        </p:txBody>
      </p:sp>
    </p:spTree>
    <p:extLst>
      <p:ext uri="{BB962C8B-B14F-4D97-AF65-F5344CB8AC3E}">
        <p14:creationId xmlns:p14="http://schemas.microsoft.com/office/powerpoint/2010/main" val="1709580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139" y="2858579"/>
            <a:ext cx="12192000" cy="608180"/>
          </a:xfrm>
          <a:prstGeom prst="rect">
            <a:avLst/>
          </a:prstGeom>
        </p:spPr>
        <p:txBody>
          <a:bodyPr wrap="square">
            <a:spAutoFit/>
          </a:bodyPr>
          <a:lstStyle/>
          <a:p>
            <a:pPr algn="ctr">
              <a:lnSpc>
                <a:spcPct val="107000"/>
              </a:lnSpc>
              <a:spcAft>
                <a:spcPts val="800"/>
              </a:spcAft>
            </a:pPr>
            <a:r>
              <a:rPr lang="es-CR" sz="3300" b="1" kern="700" spc="40" dirty="0" smtClean="0">
                <a:latin typeface="Segoe UI" panose="020B0502040204020203" pitchFamily="34" charset="0"/>
                <a:ea typeface="Calibri" panose="020F0502020204030204" pitchFamily="34" charset="0"/>
                <a:cs typeface="Times New Roman" panose="02020603050405020304" pitchFamily="18" charset="0"/>
              </a:rPr>
              <a:t> </a:t>
            </a:r>
            <a:endParaRPr lang="es-CR" sz="3300" kern="700" spc="4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95240" y="2818016"/>
            <a:ext cx="3123944" cy="183519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b="1" kern="1200" dirty="0" smtClean="0">
                <a:latin typeface="Californian FB" panose="0207040306080B030204" pitchFamily="18" charset="0"/>
                <a:ea typeface="+mn-ea"/>
                <a:cs typeface="+mn-cs"/>
              </a:rPr>
              <a:t>Centros Educativos</a:t>
            </a:r>
            <a:endParaRPr lang="es-CR" sz="1600" b="1" kern="1200" dirty="0">
              <a:latin typeface="Californian FB" panose="0207040306080B030204" pitchFamily="18" charset="0"/>
              <a:ea typeface="+mn-ea"/>
              <a:cs typeface="+mn-cs"/>
            </a:endParaRPr>
          </a:p>
        </p:txBody>
      </p:sp>
      <p:sp>
        <p:nvSpPr>
          <p:cNvPr id="6" name="CuadroTexto 5"/>
          <p:cNvSpPr txBox="1"/>
          <p:nvPr/>
        </p:nvSpPr>
        <p:spPr>
          <a:xfrm>
            <a:off x="1739746" y="1616002"/>
            <a:ext cx="8830785" cy="1277273"/>
          </a:xfrm>
          <a:prstGeom prst="rect">
            <a:avLst/>
          </a:prstGeom>
          <a:noFill/>
        </p:spPr>
        <p:txBody>
          <a:bodyPr wrap="square" rtlCol="0">
            <a:spAutoFit/>
          </a:bodyPr>
          <a:lstStyle/>
          <a:p>
            <a:pPr algn="ctr" defTabSz="2933700">
              <a:lnSpc>
                <a:spcPct val="90000"/>
              </a:lnSpc>
              <a:spcBef>
                <a:spcPct val="0"/>
              </a:spcBef>
              <a:spcAft>
                <a:spcPct val="35000"/>
              </a:spcAft>
            </a:pPr>
            <a:r>
              <a:rPr lang="es-CR" sz="3600" dirty="0">
                <a:solidFill>
                  <a:srgbClr val="002060"/>
                </a:solidFill>
                <a:latin typeface="Bernard MT Condensed" panose="02050806060905020404" pitchFamily="18" charset="0"/>
              </a:rPr>
              <a:t>Campaña: “La seguridad ahora está en la casa”</a:t>
            </a:r>
          </a:p>
          <a:p>
            <a:endParaRPr lang="es-CR" sz="3200" dirty="0">
              <a:solidFill>
                <a:schemeClr val="accent1">
                  <a:lumMod val="50000"/>
                </a:schemeClr>
              </a:solidFill>
            </a:endParaRPr>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72" y="4575948"/>
            <a:ext cx="1997619" cy="1996684"/>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796" y="4585124"/>
            <a:ext cx="1979258" cy="1978332"/>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7187" y="4585124"/>
            <a:ext cx="1987165" cy="1987165"/>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3357" y="4585124"/>
            <a:ext cx="2015919" cy="2015919"/>
          </a:xfrm>
          <a:prstGeom prst="rect">
            <a:avLst/>
          </a:prstGeom>
        </p:spPr>
      </p:pic>
      <p:pic>
        <p:nvPicPr>
          <p:cNvPr id="9" name="Imagen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8281" y="4566478"/>
            <a:ext cx="2020529" cy="2020529"/>
          </a:xfrm>
          <a:prstGeom prst="rect">
            <a:avLst/>
          </a:prstGeom>
        </p:spPr>
      </p:pic>
      <p:pic>
        <p:nvPicPr>
          <p:cNvPr id="10" name="Imagen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265" y="2413841"/>
            <a:ext cx="2005634" cy="2003760"/>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18559" y="2426103"/>
            <a:ext cx="1982495" cy="1984354"/>
          </a:xfrm>
          <a:prstGeom prst="rect">
            <a:avLst/>
          </a:prstGeom>
        </p:spPr>
      </p:pic>
      <p:pic>
        <p:nvPicPr>
          <p:cNvPr id="13" name="Imagen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7187" y="2412986"/>
            <a:ext cx="1987165" cy="1997471"/>
          </a:xfrm>
          <a:prstGeom prst="rect">
            <a:avLst/>
          </a:prstGeom>
        </p:spPr>
      </p:pic>
      <p:pic>
        <p:nvPicPr>
          <p:cNvPr id="14" name="Imagen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29340" y="2426104"/>
            <a:ext cx="1999936" cy="1991498"/>
          </a:xfrm>
          <a:prstGeom prst="rect">
            <a:avLst/>
          </a:prstGeom>
        </p:spPr>
      </p:pic>
      <p:pic>
        <p:nvPicPr>
          <p:cNvPr id="16" name="Imagen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4264" y="2426103"/>
            <a:ext cx="2004546" cy="2014913"/>
          </a:xfrm>
          <a:prstGeom prst="rect">
            <a:avLst/>
          </a:prstGeom>
        </p:spPr>
      </p:pic>
      <p:pic>
        <p:nvPicPr>
          <p:cNvPr id="20" name="Imagen 19"/>
          <p:cNvPicPr>
            <a:picLocks noChangeAspect="1"/>
          </p:cNvPicPr>
          <p:nvPr/>
        </p:nvPicPr>
        <p:blipFill>
          <a:blip r:embed="rId12"/>
          <a:stretch>
            <a:fillRect/>
          </a:stretch>
        </p:blipFill>
        <p:spPr>
          <a:xfrm rot="10800000">
            <a:off x="35512" y="56213"/>
            <a:ext cx="3472070" cy="1685715"/>
          </a:xfrm>
          <a:prstGeom prst="rect">
            <a:avLst/>
          </a:prstGeom>
        </p:spPr>
      </p:pic>
      <p:grpSp>
        <p:nvGrpSpPr>
          <p:cNvPr id="18" name="Grupo 17"/>
          <p:cNvGrpSpPr/>
          <p:nvPr/>
        </p:nvGrpSpPr>
        <p:grpSpPr>
          <a:xfrm>
            <a:off x="3909806" y="185676"/>
            <a:ext cx="4647018" cy="1296729"/>
            <a:chOff x="131318" y="-230076"/>
            <a:chExt cx="10266906" cy="4312227"/>
          </a:xfrm>
        </p:grpSpPr>
        <p:sp>
          <p:nvSpPr>
            <p:cNvPr id="19" name="Rectángulo redondeado 18"/>
            <p:cNvSpPr/>
            <p:nvPr/>
          </p:nvSpPr>
          <p:spPr>
            <a:xfrm>
              <a:off x="131318" y="-230076"/>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ángulo 20"/>
            <p:cNvSpPr/>
            <p:nvPr/>
          </p:nvSpPr>
          <p:spPr>
            <a:xfrm>
              <a:off x="131318" y="22526"/>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3600" dirty="0" smtClean="0">
                  <a:solidFill>
                    <a:srgbClr val="002060"/>
                  </a:solidFill>
                  <a:latin typeface="Bernard MT Condensed" panose="02050806060905020404" pitchFamily="18" charset="0"/>
                </a:rPr>
                <a:t>Tiempos de Pandemia</a:t>
              </a:r>
              <a:endParaRPr lang="es-CR" sz="3600" kern="1200" dirty="0">
                <a:solidFill>
                  <a:srgbClr val="002060"/>
                </a:solidFill>
                <a:latin typeface="Bernard MT Condensed" panose="02050806060905020404" pitchFamily="18" charset="0"/>
              </a:endParaRPr>
            </a:p>
          </p:txBody>
        </p:sp>
      </p:grpSp>
    </p:spTree>
    <p:extLst>
      <p:ext uri="{BB962C8B-B14F-4D97-AF65-F5344CB8AC3E}">
        <p14:creationId xmlns:p14="http://schemas.microsoft.com/office/powerpoint/2010/main" val="2974433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6168" y="278596"/>
            <a:ext cx="3565264" cy="949665"/>
          </a:xfrm>
          <a:prstGeom prst="rect">
            <a:avLst/>
          </a:prstGeom>
        </p:spPr>
      </p:pic>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269490" y="221514"/>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3" name="Diagrama 2"/>
          <p:cNvGraphicFramePr/>
          <p:nvPr>
            <p:extLst/>
          </p:nvPr>
        </p:nvGraphicFramePr>
        <p:xfrm>
          <a:off x="661158" y="1762057"/>
          <a:ext cx="10608332" cy="50959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Imagen 5"/>
          <p:cNvPicPr>
            <a:picLocks noChangeAspect="1"/>
          </p:cNvPicPr>
          <p:nvPr/>
        </p:nvPicPr>
        <p:blipFill>
          <a:blip r:embed="rId5"/>
          <a:stretch>
            <a:fillRect/>
          </a:stretch>
        </p:blipFill>
        <p:spPr>
          <a:xfrm rot="10800000">
            <a:off x="0" y="0"/>
            <a:ext cx="3472070" cy="1685715"/>
          </a:xfrm>
          <a:prstGeom prst="rect">
            <a:avLst/>
          </a:prstGeom>
        </p:spPr>
      </p:pic>
      <p:sp>
        <p:nvSpPr>
          <p:cNvPr id="8" name="Rectángulo 7"/>
          <p:cNvSpPr/>
          <p:nvPr/>
        </p:nvSpPr>
        <p:spPr>
          <a:xfrm>
            <a:off x="4034950" y="1304601"/>
            <a:ext cx="5772420" cy="593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114949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5512" y="2813003"/>
            <a:ext cx="12192000" cy="608180"/>
          </a:xfrm>
          <a:prstGeom prst="rect">
            <a:avLst/>
          </a:prstGeom>
        </p:spPr>
        <p:txBody>
          <a:bodyPr wrap="square">
            <a:spAutoFit/>
          </a:bodyPr>
          <a:lstStyle/>
          <a:p>
            <a:pPr algn="ctr">
              <a:lnSpc>
                <a:spcPct val="107000"/>
              </a:lnSpc>
              <a:spcAft>
                <a:spcPts val="800"/>
              </a:spcAft>
            </a:pPr>
            <a:r>
              <a:rPr lang="es-CR" sz="3300" b="1" kern="700" spc="40" dirty="0" smtClean="0">
                <a:latin typeface="Segoe UI" panose="020B0502040204020203" pitchFamily="34" charset="0"/>
                <a:ea typeface="Calibri" panose="020F0502020204030204" pitchFamily="34" charset="0"/>
                <a:cs typeface="Times New Roman" panose="02020603050405020304" pitchFamily="18" charset="0"/>
              </a:rPr>
              <a:t> </a:t>
            </a:r>
            <a:endParaRPr lang="es-CR" sz="3300" kern="700" spc="4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95240" y="2818016"/>
            <a:ext cx="3123944" cy="183519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b="1" kern="1200" dirty="0" smtClean="0">
                <a:latin typeface="Californian FB" panose="0207040306080B030204" pitchFamily="18" charset="0"/>
                <a:ea typeface="+mn-ea"/>
                <a:cs typeface="+mn-cs"/>
              </a:rPr>
              <a:t>Centros Educativos</a:t>
            </a:r>
            <a:endParaRPr lang="es-CR" sz="1600" b="1" kern="1200" dirty="0">
              <a:latin typeface="Californian FB" panose="0207040306080B030204" pitchFamily="18" charset="0"/>
              <a:ea typeface="+mn-ea"/>
              <a:cs typeface="+mn-cs"/>
            </a:endParaRPr>
          </a:p>
        </p:txBody>
      </p:sp>
      <p:sp>
        <p:nvSpPr>
          <p:cNvPr id="6" name="CuadroTexto 5"/>
          <p:cNvSpPr txBox="1"/>
          <p:nvPr/>
        </p:nvSpPr>
        <p:spPr>
          <a:xfrm>
            <a:off x="1671028" y="391537"/>
            <a:ext cx="8830785" cy="1015663"/>
          </a:xfrm>
          <a:prstGeom prst="rect">
            <a:avLst/>
          </a:prstGeom>
          <a:noFill/>
        </p:spPr>
        <p:txBody>
          <a:bodyPr wrap="square" rtlCol="0">
            <a:spAutoFit/>
          </a:bodyPr>
          <a:lstStyle/>
          <a:p>
            <a:pPr algn="ctr"/>
            <a:r>
              <a:rPr lang="es-CR" sz="2800" b="1" dirty="0">
                <a:solidFill>
                  <a:srgbClr val="002060"/>
                </a:solidFill>
                <a:latin typeface="Bernard MT Condensed" panose="02050806060905020404" pitchFamily="18" charset="0"/>
              </a:rPr>
              <a:t>Campaña: “Regreso a Clases”</a:t>
            </a:r>
          </a:p>
          <a:p>
            <a:endParaRPr lang="es-CR" sz="3200" dirty="0">
              <a:solidFill>
                <a:schemeClr val="accent1">
                  <a:lumMod val="50000"/>
                </a:schemeClr>
              </a:solidFill>
            </a:endParaRPr>
          </a:p>
        </p:txBody>
      </p:sp>
      <p:pic>
        <p:nvPicPr>
          <p:cNvPr id="20" name="Imagen 19"/>
          <p:cNvPicPr>
            <a:picLocks noChangeAspect="1"/>
          </p:cNvPicPr>
          <p:nvPr/>
        </p:nvPicPr>
        <p:blipFill>
          <a:blip r:embed="rId2"/>
          <a:stretch>
            <a:fillRect/>
          </a:stretch>
        </p:blipFill>
        <p:spPr>
          <a:xfrm rot="10800000">
            <a:off x="-4772" y="0"/>
            <a:ext cx="3472070" cy="1685715"/>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935" y="4133161"/>
            <a:ext cx="2191228" cy="2190202"/>
          </a:xfrm>
          <a:prstGeom prst="rect">
            <a:avLst/>
          </a:prstGeom>
        </p:spPr>
      </p:pic>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72" y="1815194"/>
            <a:ext cx="2191228" cy="2190202"/>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472" y="4116705"/>
            <a:ext cx="2190202" cy="2190202"/>
          </a:xfrm>
          <a:prstGeom prst="rect">
            <a:avLst/>
          </a:prstGeom>
        </p:spPr>
      </p:pic>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24083" y="1798738"/>
            <a:ext cx="2190202" cy="2190202"/>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3357" y="4116705"/>
            <a:ext cx="2191228" cy="2190202"/>
          </a:xfrm>
          <a:prstGeom prst="rect">
            <a:avLst/>
          </a:prstGeom>
        </p:spPr>
      </p:pic>
      <p:pic>
        <p:nvPicPr>
          <p:cNvPr id="21" name="Imagen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1348" y="1784151"/>
            <a:ext cx="2209299" cy="2208264"/>
          </a:xfrm>
          <a:prstGeom prst="rect">
            <a:avLst/>
          </a:prstGeom>
        </p:spPr>
      </p:pic>
      <p:pic>
        <p:nvPicPr>
          <p:cNvPr id="22" name="Imagen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03866" y="4116705"/>
            <a:ext cx="2206658" cy="2206658"/>
          </a:xfrm>
          <a:prstGeom prst="rect">
            <a:avLst/>
          </a:prstGeom>
        </p:spPr>
      </p:pic>
      <p:pic>
        <p:nvPicPr>
          <p:cNvPr id="23" name="Imagen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86471" y="1798738"/>
            <a:ext cx="2207692" cy="2206658"/>
          </a:xfrm>
          <a:prstGeom prst="rect">
            <a:avLst/>
          </a:prstGeom>
        </p:spPr>
      </p:pic>
      <p:pic>
        <p:nvPicPr>
          <p:cNvPr id="24" name="Imagen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24723" y="4102117"/>
            <a:ext cx="2205823" cy="2204790"/>
          </a:xfrm>
          <a:prstGeom prst="rect">
            <a:avLst/>
          </a:prstGeom>
        </p:spPr>
      </p:pic>
      <p:pic>
        <p:nvPicPr>
          <p:cNvPr id="25" name="Imagen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25757" y="1784151"/>
            <a:ext cx="2204789" cy="2204789"/>
          </a:xfrm>
          <a:prstGeom prst="rect">
            <a:avLst/>
          </a:prstGeom>
        </p:spPr>
      </p:pic>
    </p:spTree>
    <p:extLst>
      <p:ext uri="{BB962C8B-B14F-4D97-AF65-F5344CB8AC3E}">
        <p14:creationId xmlns:p14="http://schemas.microsoft.com/office/powerpoint/2010/main" val="1137667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10800000">
            <a:off x="35512" y="56213"/>
            <a:ext cx="3472070" cy="1685715"/>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354" y="2188699"/>
            <a:ext cx="10411689" cy="4323145"/>
          </a:xfrm>
          <a:prstGeom prst="rect">
            <a:avLst/>
          </a:prstGeom>
        </p:spPr>
      </p:pic>
      <p:sp>
        <p:nvSpPr>
          <p:cNvPr id="8" name="Rectángulo 7"/>
          <p:cNvSpPr/>
          <p:nvPr/>
        </p:nvSpPr>
        <p:spPr>
          <a:xfrm>
            <a:off x="1694537" y="664711"/>
            <a:ext cx="8955321" cy="1077218"/>
          </a:xfrm>
          <a:prstGeom prst="rect">
            <a:avLst/>
          </a:prstGeom>
        </p:spPr>
        <p:txBody>
          <a:bodyPr wrap="square">
            <a:spAutoFit/>
          </a:bodyPr>
          <a:lstStyle/>
          <a:p>
            <a:pPr algn="ctr"/>
            <a:r>
              <a:rPr lang="es-CR" sz="3200" b="1" dirty="0">
                <a:solidFill>
                  <a:srgbClr val="002060"/>
                </a:solidFill>
                <a:latin typeface="Bernard MT Condensed" panose="02050806060905020404" pitchFamily="18" charset="0"/>
              </a:rPr>
              <a:t>Campaña: “Con bici, para una movilidad segura y saludable”</a:t>
            </a:r>
          </a:p>
        </p:txBody>
      </p:sp>
    </p:spTree>
    <p:extLst>
      <p:ext uri="{BB962C8B-B14F-4D97-AF65-F5344CB8AC3E}">
        <p14:creationId xmlns:p14="http://schemas.microsoft.com/office/powerpoint/2010/main" val="1592252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rot="10800000">
            <a:off x="35512" y="56213"/>
            <a:ext cx="3472070" cy="1685715"/>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653" y="2134761"/>
            <a:ext cx="9343592" cy="4152708"/>
          </a:xfrm>
          <a:prstGeom prst="rect">
            <a:avLst/>
          </a:prstGeom>
        </p:spPr>
      </p:pic>
      <p:sp>
        <p:nvSpPr>
          <p:cNvPr id="10" name="Rectángulo 9"/>
          <p:cNvSpPr/>
          <p:nvPr/>
        </p:nvSpPr>
        <p:spPr>
          <a:xfrm>
            <a:off x="1771547" y="664711"/>
            <a:ext cx="8955321" cy="1077218"/>
          </a:xfrm>
          <a:prstGeom prst="rect">
            <a:avLst/>
          </a:prstGeom>
        </p:spPr>
        <p:txBody>
          <a:bodyPr wrap="square">
            <a:spAutoFit/>
          </a:bodyPr>
          <a:lstStyle/>
          <a:p>
            <a:pPr algn="ctr"/>
            <a:r>
              <a:rPr lang="es-CR" sz="3200" b="1" dirty="0">
                <a:solidFill>
                  <a:srgbClr val="002060"/>
                </a:solidFill>
                <a:latin typeface="Bernard MT Condensed" panose="02050806060905020404" pitchFamily="18" charset="0"/>
              </a:rPr>
              <a:t>Campaña: “Con bici, para una movilidad segura y saludable”</a:t>
            </a:r>
          </a:p>
        </p:txBody>
      </p:sp>
    </p:spTree>
    <p:extLst>
      <p:ext uri="{BB962C8B-B14F-4D97-AF65-F5344CB8AC3E}">
        <p14:creationId xmlns:p14="http://schemas.microsoft.com/office/powerpoint/2010/main" val="701547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973179" y="244823"/>
            <a:ext cx="10266906" cy="1615787"/>
            <a:chOff x="5018" y="0"/>
            <a:chExt cx="10266906" cy="4312227"/>
          </a:xfrm>
        </p:grpSpPr>
        <p:sp>
          <p:nvSpPr>
            <p:cNvPr id="4" name="Rectángulo redondeado 3"/>
            <p:cNvSpPr/>
            <p:nvPr/>
          </p:nvSpPr>
          <p:spPr>
            <a:xfrm>
              <a:off x="5018" y="0"/>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ángulo 4"/>
            <p:cNvSpPr/>
            <p:nvPr/>
          </p:nvSpPr>
          <p:spPr>
            <a:xfrm>
              <a:off x="131319" y="126301"/>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4400" kern="1200" dirty="0" smtClean="0">
                  <a:solidFill>
                    <a:srgbClr val="002060"/>
                  </a:solidFill>
                  <a:latin typeface="Bernard MT Condensed" panose="02050806060905020404" pitchFamily="18" charset="0"/>
                </a:rPr>
                <a:t>MATERIALES DE IMPLEMENTACIÓN </a:t>
              </a:r>
              <a:endParaRPr lang="es-CR" sz="4400" kern="1200" dirty="0">
                <a:solidFill>
                  <a:srgbClr val="002060"/>
                </a:solidFill>
                <a:latin typeface="Bernard MT Condensed" panose="02050806060905020404" pitchFamily="18" charset="0"/>
              </a:endParaRPr>
            </a:p>
          </p:txBody>
        </p:sp>
      </p:grpSp>
      <p:grpSp>
        <p:nvGrpSpPr>
          <p:cNvPr id="6" name="Grupo 5"/>
          <p:cNvGrpSpPr/>
          <p:nvPr/>
        </p:nvGrpSpPr>
        <p:grpSpPr>
          <a:xfrm>
            <a:off x="990951" y="2101900"/>
            <a:ext cx="3981139" cy="1575965"/>
            <a:chOff x="1866" y="-518485"/>
            <a:chExt cx="10266906" cy="5353672"/>
          </a:xfrm>
        </p:grpSpPr>
        <p:sp>
          <p:nvSpPr>
            <p:cNvPr id="7" name="Rectángulo redondeado 6">
              <a:hlinkClick r:id="rId2"/>
            </p:cNvPr>
            <p:cNvSpPr/>
            <p:nvPr/>
          </p:nvSpPr>
          <p:spPr>
            <a:xfrm>
              <a:off x="1866" y="-518485"/>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ectángulo 7"/>
            <p:cNvSpPr/>
            <p:nvPr/>
          </p:nvSpPr>
          <p:spPr>
            <a:xfrm>
              <a:off x="1866" y="775563"/>
              <a:ext cx="10014304" cy="40596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2000" dirty="0" smtClean="0">
                  <a:solidFill>
                    <a:srgbClr val="002060"/>
                  </a:solidFill>
                  <a:latin typeface="Bernard MT Condensed" panose="02050806060905020404" pitchFamily="18" charset="0"/>
                </a:rPr>
                <a:t>Manual de Procedimientos</a:t>
              </a:r>
            </a:p>
            <a:p>
              <a:pPr lvl="0" algn="ctr" defTabSz="2933700" rtl="0">
                <a:lnSpc>
                  <a:spcPct val="90000"/>
                </a:lnSpc>
                <a:spcBef>
                  <a:spcPct val="0"/>
                </a:spcBef>
                <a:spcAft>
                  <a:spcPct val="35000"/>
                </a:spcAft>
              </a:pPr>
              <a:r>
                <a:rPr lang="es-CR" sz="2000" dirty="0" smtClean="0">
                  <a:solidFill>
                    <a:srgbClr val="002060"/>
                  </a:solidFill>
                  <a:latin typeface="Bernard MT Condensed" panose="02050806060905020404" pitchFamily="18" charset="0"/>
                  <a:hlinkClick r:id="rId2"/>
                </a:rPr>
                <a:t>https://www.mep.go.cr/sites/default/files/cs-manual-procedimiento.pdf</a:t>
              </a:r>
              <a:r>
                <a:rPr lang="es-CR" sz="2000" dirty="0" smtClean="0">
                  <a:solidFill>
                    <a:srgbClr val="002060"/>
                  </a:solidFill>
                  <a:latin typeface="Bernard MT Condensed" panose="02050806060905020404" pitchFamily="18" charset="0"/>
                </a:rPr>
                <a:t> </a:t>
              </a:r>
            </a:p>
            <a:p>
              <a:pPr lvl="0" algn="ctr" defTabSz="2933700" rtl="0">
                <a:lnSpc>
                  <a:spcPct val="90000"/>
                </a:lnSpc>
                <a:spcBef>
                  <a:spcPct val="0"/>
                </a:spcBef>
                <a:spcAft>
                  <a:spcPct val="35000"/>
                </a:spcAft>
              </a:pPr>
              <a:r>
                <a:rPr lang="es-CR" sz="3600" dirty="0" smtClean="0">
                  <a:solidFill>
                    <a:srgbClr val="002060"/>
                  </a:solidFill>
                  <a:latin typeface="Bernard MT Condensed" panose="02050806060905020404" pitchFamily="18" charset="0"/>
                </a:rPr>
                <a:t> </a:t>
              </a:r>
              <a:endParaRPr lang="es-CR" sz="3600" kern="1200" dirty="0">
                <a:solidFill>
                  <a:srgbClr val="002060"/>
                </a:solidFill>
                <a:latin typeface="Bernard MT Condensed" panose="02050806060905020404" pitchFamily="18" charset="0"/>
              </a:endParaRPr>
            </a:p>
          </p:txBody>
        </p:sp>
      </p:gr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08" y="3612584"/>
            <a:ext cx="2304473" cy="2980786"/>
          </a:xfrm>
          <a:prstGeom prst="rect">
            <a:avLst/>
          </a:prstGeom>
        </p:spPr>
      </p:pic>
      <p:sp>
        <p:nvSpPr>
          <p:cNvPr id="10" name="Rectángulo redondeado 9"/>
          <p:cNvSpPr/>
          <p:nvPr/>
        </p:nvSpPr>
        <p:spPr>
          <a:xfrm>
            <a:off x="5945916" y="2074565"/>
            <a:ext cx="5167868" cy="129672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a:off x="5945916" y="2150525"/>
            <a:ext cx="5040720" cy="12207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3600" dirty="0" smtClean="0">
                <a:solidFill>
                  <a:srgbClr val="002060"/>
                </a:solidFill>
                <a:latin typeface="Bernard MT Condensed" panose="02050806060905020404" pitchFamily="18" charset="0"/>
              </a:rPr>
              <a:t>Brochure </a:t>
            </a:r>
            <a:endParaRPr lang="es-CR" sz="3600" kern="1200" dirty="0">
              <a:solidFill>
                <a:srgbClr val="002060"/>
              </a:solidFill>
              <a:latin typeface="Bernard MT Condensed" panose="02050806060905020404" pitchFamily="18" charset="0"/>
            </a:endParaRPr>
          </a:p>
        </p:txBody>
      </p:sp>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526" y="3805490"/>
            <a:ext cx="2906868" cy="2285498"/>
          </a:xfrm>
          <a:prstGeom prst="rect">
            <a:avLst/>
          </a:prstGeom>
        </p:spPr>
      </p:pic>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5717" y="3826917"/>
            <a:ext cx="2903296" cy="2264071"/>
          </a:xfrm>
          <a:prstGeom prst="rect">
            <a:avLst/>
          </a:prstGeom>
        </p:spPr>
      </p:pic>
    </p:spTree>
    <p:extLst>
      <p:ext uri="{BB962C8B-B14F-4D97-AF65-F5344CB8AC3E}">
        <p14:creationId xmlns:p14="http://schemas.microsoft.com/office/powerpoint/2010/main" val="1147413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139" y="2858579"/>
            <a:ext cx="12192000" cy="608180"/>
          </a:xfrm>
          <a:prstGeom prst="rect">
            <a:avLst/>
          </a:prstGeom>
        </p:spPr>
        <p:txBody>
          <a:bodyPr wrap="square">
            <a:spAutoFit/>
          </a:bodyPr>
          <a:lstStyle/>
          <a:p>
            <a:pPr algn="ctr">
              <a:lnSpc>
                <a:spcPct val="107000"/>
              </a:lnSpc>
              <a:spcAft>
                <a:spcPts val="800"/>
              </a:spcAft>
            </a:pPr>
            <a:r>
              <a:rPr lang="es-CR" sz="3300" b="1" kern="700" spc="40" dirty="0" smtClean="0">
                <a:latin typeface="Segoe UI" panose="020B0502040204020203" pitchFamily="34" charset="0"/>
                <a:ea typeface="Calibri" panose="020F0502020204030204" pitchFamily="34" charset="0"/>
                <a:cs typeface="Times New Roman" panose="02020603050405020304" pitchFamily="18" charset="0"/>
              </a:rPr>
              <a:t> </a:t>
            </a:r>
            <a:endParaRPr lang="es-CR" sz="3300" kern="700" spc="4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ángulo 10"/>
          <p:cNvSpPr/>
          <p:nvPr/>
        </p:nvSpPr>
        <p:spPr>
          <a:xfrm>
            <a:off x="595240" y="2818016"/>
            <a:ext cx="3123944" cy="1835195"/>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R" sz="1600" b="1" kern="1200" dirty="0" smtClean="0">
                <a:latin typeface="Californian FB" panose="0207040306080B030204" pitchFamily="18" charset="0"/>
                <a:ea typeface="+mn-ea"/>
                <a:cs typeface="+mn-cs"/>
              </a:rPr>
              <a:t>Centros Educativos</a:t>
            </a:r>
            <a:endParaRPr lang="es-CR" sz="1600" b="1" kern="1200" dirty="0">
              <a:latin typeface="Californian FB" panose="0207040306080B030204" pitchFamily="18" charset="0"/>
              <a:ea typeface="+mn-ea"/>
              <a:cs typeface="+mn-cs"/>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45" y="2858579"/>
            <a:ext cx="1962568" cy="2997837"/>
          </a:xfrm>
          <a:prstGeom prst="rect">
            <a:avLst/>
          </a:prstGeom>
        </p:spPr>
      </p:pic>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866" y="2840776"/>
            <a:ext cx="1894622" cy="2965495"/>
          </a:xfrm>
          <a:prstGeom prst="rect">
            <a:avLst/>
          </a:prstGeom>
        </p:spPr>
      </p:pic>
      <p:pic>
        <p:nvPicPr>
          <p:cNvPr id="18" name="Imagen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305" y="2834719"/>
            <a:ext cx="1880504" cy="2927950"/>
          </a:xfrm>
          <a:prstGeom prst="rect">
            <a:avLst/>
          </a:prstGeom>
        </p:spPr>
      </p:pic>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5170" y="2838550"/>
            <a:ext cx="1954244" cy="3017866"/>
          </a:xfrm>
          <a:prstGeom prst="rect">
            <a:avLst/>
          </a:prstGeom>
        </p:spPr>
      </p:pic>
      <p:pic>
        <p:nvPicPr>
          <p:cNvPr id="22" name="Imagen 21"/>
          <p:cNvPicPr>
            <a:picLocks noChangeAspect="1"/>
          </p:cNvPicPr>
          <p:nvPr/>
        </p:nvPicPr>
        <p:blipFill>
          <a:blip r:embed="rId6"/>
          <a:stretch>
            <a:fillRect/>
          </a:stretch>
        </p:blipFill>
        <p:spPr>
          <a:xfrm rot="10800000">
            <a:off x="0" y="43326"/>
            <a:ext cx="3472070" cy="1685715"/>
          </a:xfrm>
          <a:prstGeom prst="rect">
            <a:avLst/>
          </a:prstGeom>
        </p:spPr>
      </p:pic>
      <p:grpSp>
        <p:nvGrpSpPr>
          <p:cNvPr id="16" name="Grupo 15"/>
          <p:cNvGrpSpPr/>
          <p:nvPr/>
        </p:nvGrpSpPr>
        <p:grpSpPr>
          <a:xfrm>
            <a:off x="3408496" y="731398"/>
            <a:ext cx="5167868" cy="1306354"/>
            <a:chOff x="5017" y="-262084"/>
            <a:chExt cx="10266906" cy="4344235"/>
          </a:xfrm>
        </p:grpSpPr>
        <p:sp>
          <p:nvSpPr>
            <p:cNvPr id="17" name="Rectángulo redondeado 16"/>
            <p:cNvSpPr/>
            <p:nvPr/>
          </p:nvSpPr>
          <p:spPr>
            <a:xfrm>
              <a:off x="5017" y="-262084"/>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ángulo 23"/>
            <p:cNvSpPr/>
            <p:nvPr/>
          </p:nvSpPr>
          <p:spPr>
            <a:xfrm>
              <a:off x="131318" y="22526"/>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5400" dirty="0" smtClean="0">
                  <a:solidFill>
                    <a:srgbClr val="002060"/>
                  </a:solidFill>
                  <a:latin typeface="Bernard MT Condensed" panose="02050806060905020404" pitchFamily="18" charset="0"/>
                </a:rPr>
                <a:t>Afiches</a:t>
              </a:r>
              <a:r>
                <a:rPr lang="es-CR" sz="3600" dirty="0" smtClean="0">
                  <a:solidFill>
                    <a:srgbClr val="002060"/>
                  </a:solidFill>
                  <a:latin typeface="Bernard MT Condensed" panose="02050806060905020404" pitchFamily="18" charset="0"/>
                </a:rPr>
                <a:t> </a:t>
              </a:r>
              <a:endParaRPr lang="es-CR" sz="3600" kern="1200" dirty="0">
                <a:solidFill>
                  <a:srgbClr val="002060"/>
                </a:solidFill>
                <a:latin typeface="Bernard MT Condensed" panose="02050806060905020404" pitchFamily="18" charset="0"/>
              </a:endParaRPr>
            </a:p>
          </p:txBody>
        </p:sp>
      </p:grpSp>
    </p:spTree>
    <p:extLst>
      <p:ext uri="{BB962C8B-B14F-4D97-AF65-F5344CB8AC3E}">
        <p14:creationId xmlns:p14="http://schemas.microsoft.com/office/powerpoint/2010/main" val="3348710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6" name="Diagrama 5"/>
          <p:cNvGraphicFramePr/>
          <p:nvPr>
            <p:extLst/>
          </p:nvPr>
        </p:nvGraphicFramePr>
        <p:xfrm>
          <a:off x="706248" y="1306516"/>
          <a:ext cx="10419755" cy="224676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49" name="Imagen 1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16053" y="4118278"/>
            <a:ext cx="3079044" cy="2384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8" name="Imagen 7"/>
          <p:cNvPicPr/>
          <p:nvPr/>
        </p:nvPicPr>
        <p:blipFill>
          <a:blip r:embed="rId12" cstate="print">
            <a:extLst>
              <a:ext uri="{28A0092B-C50C-407E-A947-70E740481C1C}">
                <a14:useLocalDpi xmlns:a14="http://schemas.microsoft.com/office/drawing/2010/main" val="0"/>
              </a:ext>
            </a:extLst>
          </a:blip>
          <a:stretch>
            <a:fillRect/>
          </a:stretch>
        </p:blipFill>
        <p:spPr>
          <a:xfrm>
            <a:off x="8441207" y="5046637"/>
            <a:ext cx="987601" cy="1238182"/>
          </a:xfrm>
          <a:prstGeom prst="rect">
            <a:avLst/>
          </a:prstGeom>
        </p:spPr>
      </p:pic>
      <p:pic>
        <p:nvPicPr>
          <p:cNvPr id="9" name="Imagen 8" descr="D:\Users\mchavesb\Downloads\WhatsApp Image 2021-05-05 at 3.30.25 PM.jpeg"/>
          <p:cNvPicPr/>
          <p:nvPr/>
        </p:nvPicPr>
        <p:blipFill>
          <a:blip r:embed="rId13">
            <a:extLst>
              <a:ext uri="{28A0092B-C50C-407E-A947-70E740481C1C}">
                <a14:useLocalDpi xmlns:a14="http://schemas.microsoft.com/office/drawing/2010/main" val="0"/>
              </a:ext>
            </a:extLst>
          </a:blip>
          <a:srcRect/>
          <a:stretch>
            <a:fillRect/>
          </a:stretch>
        </p:blipFill>
        <p:spPr bwMode="auto">
          <a:xfrm>
            <a:off x="348205" y="4020002"/>
            <a:ext cx="2209165" cy="819150"/>
          </a:xfrm>
          <a:prstGeom prst="rect">
            <a:avLst/>
          </a:prstGeom>
          <a:noFill/>
          <a:ln>
            <a:noFill/>
          </a:ln>
        </p:spPr>
      </p:pic>
      <p:pic>
        <p:nvPicPr>
          <p:cNvPr id="10" name="Imagen 9" descr="PANI"/>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99173" y="4030707"/>
            <a:ext cx="2659270" cy="682480"/>
          </a:xfrm>
          <a:prstGeom prst="rect">
            <a:avLst/>
          </a:prstGeom>
          <a:noFill/>
          <a:ln>
            <a:noFill/>
          </a:ln>
        </p:spPr>
      </p:pic>
      <p:pic>
        <p:nvPicPr>
          <p:cNvPr id="12" name="Imagen 11"/>
          <p:cNvPicPr/>
          <p:nvPr/>
        </p:nvPicPr>
        <p:blipFill>
          <a:blip r:embed="rId15" cstate="print">
            <a:extLst>
              <a:ext uri="{28A0092B-C50C-407E-A947-70E740481C1C}">
                <a14:useLocalDpi xmlns:a14="http://schemas.microsoft.com/office/drawing/2010/main" val="0"/>
              </a:ext>
            </a:extLst>
          </a:blip>
          <a:stretch>
            <a:fillRect/>
          </a:stretch>
        </p:blipFill>
        <p:spPr>
          <a:xfrm>
            <a:off x="2000945" y="5179904"/>
            <a:ext cx="1129642" cy="1257736"/>
          </a:xfrm>
          <a:prstGeom prst="rect">
            <a:avLst/>
          </a:prstGeom>
        </p:spPr>
      </p:pic>
      <p:pic>
        <p:nvPicPr>
          <p:cNvPr id="13" name="Imagen 12"/>
          <p:cNvPicPr/>
          <p:nvPr/>
        </p:nvPicPr>
        <p:blipFill>
          <a:blip r:embed="rId16" cstate="print">
            <a:extLst>
              <a:ext uri="{28A0092B-C50C-407E-A947-70E740481C1C}">
                <a14:useLocalDpi xmlns:a14="http://schemas.microsoft.com/office/drawing/2010/main" val="0"/>
              </a:ext>
            </a:extLst>
          </a:blip>
          <a:stretch>
            <a:fillRect/>
          </a:stretch>
        </p:blipFill>
        <p:spPr>
          <a:xfrm>
            <a:off x="10417532" y="112814"/>
            <a:ext cx="1416942" cy="659282"/>
          </a:xfrm>
          <a:prstGeom prst="rect">
            <a:avLst/>
          </a:prstGeom>
        </p:spPr>
      </p:pic>
    </p:spTree>
    <p:extLst>
      <p:ext uri="{BB962C8B-B14F-4D97-AF65-F5344CB8AC3E}">
        <p14:creationId xmlns:p14="http://schemas.microsoft.com/office/powerpoint/2010/main" val="53103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617" y="97382"/>
            <a:ext cx="2032636" cy="541425"/>
          </a:xfrm>
          <a:prstGeom prst="rect">
            <a:avLst/>
          </a:prstGeom>
        </p:spPr>
      </p:pic>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sp>
        <p:nvSpPr>
          <p:cNvPr id="6" name="Rectangle 2"/>
          <p:cNvSpPr>
            <a:spLocks noChangeArrowheads="1"/>
          </p:cNvSpPr>
          <p:nvPr/>
        </p:nvSpPr>
        <p:spPr bwMode="auto">
          <a:xfrm>
            <a:off x="4273618" y="32506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graphicFrame>
        <p:nvGraphicFramePr>
          <p:cNvPr id="3" name="Diagrama 2"/>
          <p:cNvGraphicFramePr/>
          <p:nvPr>
            <p:extLst/>
          </p:nvPr>
        </p:nvGraphicFramePr>
        <p:xfrm>
          <a:off x="348205" y="2132916"/>
          <a:ext cx="6354210" cy="30469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Imagen 11"/>
          <p:cNvPicPr>
            <a:picLocks noChangeAspect="1"/>
          </p:cNvPicPr>
          <p:nvPr/>
        </p:nvPicPr>
        <p:blipFill>
          <a:blip r:embed="rId11"/>
          <a:stretch>
            <a:fillRect/>
          </a:stretch>
        </p:blipFill>
        <p:spPr>
          <a:xfrm>
            <a:off x="7410977" y="1291307"/>
            <a:ext cx="4048792" cy="29146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ector 8"/>
          <p:cNvSpPr/>
          <p:nvPr/>
        </p:nvSpPr>
        <p:spPr>
          <a:xfrm>
            <a:off x="5960354" y="4620027"/>
            <a:ext cx="993913" cy="980660"/>
          </a:xfrm>
          <a:prstGeom prst="flowChartConnector">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b="1" dirty="0" smtClean="0">
                <a:effectLst>
                  <a:outerShdw blurRad="38100" dist="38100" dir="2700000" algn="tl">
                    <a:srgbClr val="000000">
                      <a:alpha val="43137"/>
                    </a:srgbClr>
                  </a:outerShdw>
                </a:effectLst>
                <a:latin typeface="Bernard MT Condensed" panose="02050806060905020404" pitchFamily="18" charset="0"/>
              </a:rPr>
              <a:t>1</a:t>
            </a:r>
            <a:endParaRPr lang="es-CR" sz="6000" b="1" dirty="0">
              <a:effectLst>
                <a:outerShdw blurRad="38100" dist="38100" dir="2700000" algn="tl">
                  <a:srgbClr val="000000">
                    <a:alpha val="43137"/>
                  </a:srgbClr>
                </a:outerShdw>
              </a:effectLst>
              <a:latin typeface="Bernard MT Condensed" panose="02050806060905020404" pitchFamily="18" charset="0"/>
            </a:endParaRPr>
          </a:p>
        </p:txBody>
      </p:sp>
      <p:sp>
        <p:nvSpPr>
          <p:cNvPr id="10" name="Rectángulo 9"/>
          <p:cNvSpPr/>
          <p:nvPr/>
        </p:nvSpPr>
        <p:spPr>
          <a:xfrm>
            <a:off x="1020457" y="875809"/>
            <a:ext cx="5009705" cy="830997"/>
          </a:xfrm>
          <a:prstGeom prst="rect">
            <a:avLst/>
          </a:prstGeom>
          <a:noFill/>
        </p:spPr>
        <p:txBody>
          <a:bodyPr wrap="none" lIns="91440" tIns="45720" rIns="91440" bIns="45720">
            <a:spAutoFit/>
          </a:bodyPr>
          <a:lstStyle/>
          <a:p>
            <a:pPr algn="ctr"/>
            <a:r>
              <a:rPr lang="es-ES" sz="4800" b="1" dirty="0" smtClean="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Bernard MT Condensed" panose="02050806060905020404" pitchFamily="18" charset="0"/>
              </a:rPr>
              <a:t>Objetivos específicos</a:t>
            </a:r>
            <a:endParaRPr lang="es-ES" sz="48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Bernard MT Condensed" panose="02050806060905020404" pitchFamily="18" charset="0"/>
            </a:endParaRPr>
          </a:p>
        </p:txBody>
      </p:sp>
    </p:spTree>
    <p:extLst>
      <p:ext uri="{BB962C8B-B14F-4D97-AF65-F5344CB8AC3E}">
        <p14:creationId xmlns:p14="http://schemas.microsoft.com/office/powerpoint/2010/main" val="282988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617" y="97382"/>
            <a:ext cx="2032636" cy="541425"/>
          </a:xfrm>
          <a:prstGeom prst="rect">
            <a:avLst/>
          </a:prstGeom>
        </p:spPr>
      </p:pic>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633583" y="5117790"/>
            <a:ext cx="3472070" cy="1685715"/>
          </a:xfrm>
          <a:prstGeom prst="rect">
            <a:avLst/>
          </a:prstGeom>
        </p:spPr>
      </p:pic>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sp>
        <p:nvSpPr>
          <p:cNvPr id="6" name="Rectangle 2"/>
          <p:cNvSpPr>
            <a:spLocks noChangeArrowheads="1"/>
          </p:cNvSpPr>
          <p:nvPr/>
        </p:nvSpPr>
        <p:spPr bwMode="auto">
          <a:xfrm>
            <a:off x="4273618" y="32506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graphicFrame>
        <p:nvGraphicFramePr>
          <p:cNvPr id="7" name="Diagrama 6"/>
          <p:cNvGraphicFramePr/>
          <p:nvPr>
            <p:extLst/>
          </p:nvPr>
        </p:nvGraphicFramePr>
        <p:xfrm>
          <a:off x="5685182" y="1883406"/>
          <a:ext cx="5698434" cy="36488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3" name="Imagen 12"/>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3213" y="1995253"/>
            <a:ext cx="4754880" cy="3425190"/>
          </a:xfrm>
          <a:prstGeom prst="rect">
            <a:avLst/>
          </a:prstGeom>
          <a:ln>
            <a:noFill/>
          </a:ln>
          <a:effectLst>
            <a:softEdge rad="112500"/>
          </a:effectLst>
        </p:spPr>
      </p:pic>
      <p:sp>
        <p:nvSpPr>
          <p:cNvPr id="12" name="Conector 11"/>
          <p:cNvSpPr/>
          <p:nvPr/>
        </p:nvSpPr>
        <p:spPr>
          <a:xfrm>
            <a:off x="10646792" y="1631432"/>
            <a:ext cx="993913" cy="980660"/>
          </a:xfrm>
          <a:prstGeom prst="flowChartConnector">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b="1" dirty="0" smtClean="0">
                <a:effectLst>
                  <a:outerShdw blurRad="38100" dist="38100" dir="2700000" algn="tl">
                    <a:srgbClr val="000000">
                      <a:alpha val="43137"/>
                    </a:srgbClr>
                  </a:outerShdw>
                </a:effectLst>
                <a:latin typeface="Bernard MT Condensed" panose="02050806060905020404" pitchFamily="18" charset="0"/>
              </a:rPr>
              <a:t>2</a:t>
            </a:r>
            <a:endParaRPr lang="es-CR" sz="6000" b="1" dirty="0">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12322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59617" y="97382"/>
            <a:ext cx="2032636" cy="541425"/>
          </a:xfrm>
          <a:prstGeom prst="rect">
            <a:avLst/>
          </a:prstGeom>
        </p:spPr>
      </p:pic>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633583" y="5117790"/>
            <a:ext cx="3472070" cy="1685715"/>
          </a:xfrm>
          <a:prstGeom prst="rect">
            <a:avLst/>
          </a:prstGeom>
        </p:spPr>
      </p:pic>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sp>
        <p:nvSpPr>
          <p:cNvPr id="6" name="Rectangle 2"/>
          <p:cNvSpPr>
            <a:spLocks noChangeArrowheads="1"/>
          </p:cNvSpPr>
          <p:nvPr/>
        </p:nvSpPr>
        <p:spPr bwMode="auto">
          <a:xfrm>
            <a:off x="4273618" y="32506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12" name="Imagen 11" descr="C:\Users\Usuario\AppData\Local\Microsoft\Windows\INetCache\Content.Word\20190620_11094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19078" y="2800063"/>
            <a:ext cx="4024976" cy="3656312"/>
          </a:xfrm>
          <a:prstGeom prst="ellipse">
            <a:avLst/>
          </a:prstGeom>
          <a:ln>
            <a:noFill/>
          </a:ln>
          <a:effectLst>
            <a:softEdge rad="112500"/>
          </a:effectLst>
        </p:spPr>
      </p:pic>
      <p:grpSp>
        <p:nvGrpSpPr>
          <p:cNvPr id="9" name="Grupo 8"/>
          <p:cNvGrpSpPr/>
          <p:nvPr/>
        </p:nvGrpSpPr>
        <p:grpSpPr>
          <a:xfrm>
            <a:off x="4614490" y="1248654"/>
            <a:ext cx="6261445" cy="3869136"/>
            <a:chOff x="348205" y="2049978"/>
            <a:chExt cx="5936974" cy="3272633"/>
          </a:xfrm>
        </p:grpSpPr>
        <p:graphicFrame>
          <p:nvGraphicFramePr>
            <p:cNvPr id="3" name="Diagrama 2"/>
            <p:cNvGraphicFramePr/>
            <p:nvPr>
              <p:extLst/>
            </p:nvPr>
          </p:nvGraphicFramePr>
          <p:xfrm>
            <a:off x="348205" y="2049978"/>
            <a:ext cx="5936974" cy="28585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Conector 12"/>
            <p:cNvSpPr/>
            <p:nvPr/>
          </p:nvSpPr>
          <p:spPr>
            <a:xfrm>
              <a:off x="5291266" y="4341951"/>
              <a:ext cx="993913" cy="980660"/>
            </a:xfrm>
            <a:prstGeom prst="flowChartConnector">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6000" b="1" dirty="0" smtClean="0">
                  <a:effectLst>
                    <a:outerShdw blurRad="38100" dist="38100" dir="2700000" algn="tl">
                      <a:srgbClr val="000000">
                        <a:alpha val="43137"/>
                      </a:srgbClr>
                    </a:outerShdw>
                  </a:effectLst>
                  <a:latin typeface="Bernard MT Condensed" panose="02050806060905020404" pitchFamily="18" charset="0"/>
                </a:rPr>
                <a:t>3</a:t>
              </a:r>
              <a:endParaRPr lang="es-CR" sz="6000" b="1" dirty="0">
                <a:effectLst>
                  <a:outerShdw blurRad="38100" dist="38100" dir="2700000" algn="tl">
                    <a:srgbClr val="000000">
                      <a:alpha val="43137"/>
                    </a:srgbClr>
                  </a:outerShdw>
                </a:effectLst>
                <a:latin typeface="Bernard MT Condensed" panose="02050806060905020404" pitchFamily="18" charset="0"/>
              </a:endParaRPr>
            </a:p>
          </p:txBody>
        </p:sp>
      </p:grpSp>
    </p:spTree>
    <p:extLst>
      <p:ext uri="{BB962C8B-B14F-4D97-AF65-F5344CB8AC3E}">
        <p14:creationId xmlns:p14="http://schemas.microsoft.com/office/powerpoint/2010/main" val="98835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áfico 4">
            <a:extLst>
              <a:ext uri="{FF2B5EF4-FFF2-40B4-BE49-F238E27FC236}">
                <a16:creationId xmlns="" xmlns:a16="http://schemas.microsoft.com/office/drawing/2014/main" id="{32742177-DFEF-4499-B2BA-C31258CC108E}"/>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348205" y="315062"/>
            <a:ext cx="650016" cy="414813"/>
          </a:xfrm>
          <a:prstGeom prst="rect">
            <a:avLst/>
          </a:prstGeom>
        </p:spPr>
      </p:pic>
      <p:pic>
        <p:nvPicPr>
          <p:cNvPr id="2" name="Imagen 1"/>
          <p:cNvPicPr>
            <a:picLocks noChangeAspect="1"/>
          </p:cNvPicPr>
          <p:nvPr/>
        </p:nvPicPr>
        <p:blipFill>
          <a:blip r:embed="rId5"/>
          <a:stretch>
            <a:fillRect/>
          </a:stretch>
        </p:blipFill>
        <p:spPr>
          <a:xfrm>
            <a:off x="8719930" y="5179904"/>
            <a:ext cx="3472070" cy="1685715"/>
          </a:xfrm>
          <a:prstGeom prst="rect">
            <a:avLst/>
          </a:prstGeom>
        </p:spPr>
      </p:pic>
      <p:graphicFrame>
        <p:nvGraphicFramePr>
          <p:cNvPr id="8" name="Diagrama 7"/>
          <p:cNvGraphicFramePr/>
          <p:nvPr>
            <p:extLst/>
          </p:nvPr>
        </p:nvGraphicFramePr>
        <p:xfrm>
          <a:off x="1140803" y="1828695"/>
          <a:ext cx="9440234" cy="46344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Flecha izquierda 8"/>
          <p:cNvSpPr/>
          <p:nvPr/>
        </p:nvSpPr>
        <p:spPr>
          <a:xfrm>
            <a:off x="5332551" y="3869432"/>
            <a:ext cx="1056737" cy="552975"/>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0" name="Imagen 9"/>
          <p:cNvPicPr/>
          <p:nvPr/>
        </p:nvPicPr>
        <p:blipFill>
          <a:blip r:embed="rId11" cstate="print">
            <a:extLst>
              <a:ext uri="{28A0092B-C50C-407E-A947-70E740481C1C}">
                <a14:useLocalDpi xmlns:a14="http://schemas.microsoft.com/office/drawing/2010/main" val="0"/>
              </a:ext>
            </a:extLst>
          </a:blip>
          <a:stretch>
            <a:fillRect/>
          </a:stretch>
        </p:blipFill>
        <p:spPr>
          <a:xfrm>
            <a:off x="10417532" y="112814"/>
            <a:ext cx="1416942" cy="659282"/>
          </a:xfrm>
          <a:prstGeom prst="rect">
            <a:avLst/>
          </a:prstGeom>
        </p:spPr>
      </p:pic>
      <p:grpSp>
        <p:nvGrpSpPr>
          <p:cNvPr id="12" name="Grupo 11"/>
          <p:cNvGrpSpPr/>
          <p:nvPr/>
        </p:nvGrpSpPr>
        <p:grpSpPr>
          <a:xfrm>
            <a:off x="2251408" y="200030"/>
            <a:ext cx="7219021" cy="1310640"/>
            <a:chOff x="5018" y="0"/>
            <a:chExt cx="10266906" cy="4312227"/>
          </a:xfrm>
        </p:grpSpPr>
        <p:sp>
          <p:nvSpPr>
            <p:cNvPr id="13" name="Rectángulo redondeado 12"/>
            <p:cNvSpPr/>
            <p:nvPr/>
          </p:nvSpPr>
          <p:spPr>
            <a:xfrm>
              <a:off x="5018" y="0"/>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ángulo 13"/>
            <p:cNvSpPr/>
            <p:nvPr/>
          </p:nvSpPr>
          <p:spPr>
            <a:xfrm>
              <a:off x="131319" y="126301"/>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3600" b="1" dirty="0" smtClean="0">
                  <a:solidFill>
                    <a:srgbClr val="002060"/>
                  </a:solidFill>
                  <a:latin typeface="Bernard MT Condensed" panose="02050806060905020404" pitchFamily="18" charset="0"/>
                </a:rPr>
                <a:t>¿Quiénes se benefician Actualmente?</a:t>
              </a:r>
              <a:endParaRPr lang="es-CR" sz="3600" kern="1200" dirty="0">
                <a:solidFill>
                  <a:srgbClr val="002060"/>
                </a:solidFill>
                <a:latin typeface="Bernard MT Condensed" panose="02050806060905020404" pitchFamily="18" charset="0"/>
              </a:endParaRPr>
            </a:p>
          </p:txBody>
        </p:sp>
      </p:grpSp>
    </p:spTree>
    <p:extLst>
      <p:ext uri="{BB962C8B-B14F-4D97-AF65-F5344CB8AC3E}">
        <p14:creationId xmlns:p14="http://schemas.microsoft.com/office/powerpoint/2010/main" val="312112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944933" y="4318130"/>
            <a:ext cx="5247067" cy="2547489"/>
          </a:xfrm>
          <a:prstGeom prst="rect">
            <a:avLst/>
          </a:prstGeom>
        </p:spPr>
      </p:pic>
      <p:pic>
        <p:nvPicPr>
          <p:cNvPr id="9" name="Imagen 8"/>
          <p:cNvPicPr>
            <a:picLocks noChangeAspect="1"/>
          </p:cNvPicPr>
          <p:nvPr/>
        </p:nvPicPr>
        <p:blipFill>
          <a:blip r:embed="rId2"/>
          <a:stretch>
            <a:fillRect/>
          </a:stretch>
        </p:blipFill>
        <p:spPr>
          <a:xfrm rot="10800000">
            <a:off x="-78847" y="0"/>
            <a:ext cx="5247067" cy="2547489"/>
          </a:xfrm>
          <a:prstGeom prst="rect">
            <a:avLst/>
          </a:prstGeom>
        </p:spPr>
      </p:pic>
      <p:grpSp>
        <p:nvGrpSpPr>
          <p:cNvPr id="8" name="Grupo 7"/>
          <p:cNvGrpSpPr/>
          <p:nvPr/>
        </p:nvGrpSpPr>
        <p:grpSpPr>
          <a:xfrm>
            <a:off x="2251403" y="1892170"/>
            <a:ext cx="7219021" cy="1310640"/>
            <a:chOff x="5018" y="0"/>
            <a:chExt cx="10266906" cy="4312227"/>
          </a:xfrm>
        </p:grpSpPr>
        <p:sp>
          <p:nvSpPr>
            <p:cNvPr id="10" name="Rectángulo redondeado 9"/>
            <p:cNvSpPr/>
            <p:nvPr/>
          </p:nvSpPr>
          <p:spPr>
            <a:xfrm>
              <a:off x="5018" y="0"/>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ángulo 10"/>
            <p:cNvSpPr/>
            <p:nvPr/>
          </p:nvSpPr>
          <p:spPr>
            <a:xfrm>
              <a:off x="131319" y="126301"/>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3600" b="1" dirty="0" smtClean="0">
                  <a:solidFill>
                    <a:srgbClr val="002060"/>
                  </a:solidFill>
                  <a:latin typeface="Bernard MT Condensed" panose="02050806060905020404" pitchFamily="18" charset="0"/>
                </a:rPr>
                <a:t>VIDEO CAMINO SEGURO A LA ESCUELA</a:t>
              </a:r>
              <a:endParaRPr lang="es-CR" sz="3600" kern="1200" dirty="0">
                <a:solidFill>
                  <a:srgbClr val="002060"/>
                </a:solidFill>
                <a:latin typeface="Bernard MT Condensed" panose="02050806060905020404" pitchFamily="18" charset="0"/>
              </a:endParaRPr>
            </a:p>
          </p:txBody>
        </p:sp>
      </p:grpSp>
      <p:sp>
        <p:nvSpPr>
          <p:cNvPr id="15" name="Rectángulo 14"/>
          <p:cNvSpPr/>
          <p:nvPr/>
        </p:nvSpPr>
        <p:spPr>
          <a:xfrm>
            <a:off x="2544686" y="3478153"/>
            <a:ext cx="6632457" cy="1600438"/>
          </a:xfrm>
          <a:prstGeom prst="rect">
            <a:avLst/>
          </a:prstGeom>
        </p:spPr>
        <p:txBody>
          <a:bodyPr wrap="none">
            <a:spAutoFit/>
          </a:bodyPr>
          <a:lstStyle/>
          <a:p>
            <a:r>
              <a:rPr lang="es-CR" sz="4000" dirty="0" smtClean="0">
                <a:hlinkClick r:id="rId3"/>
              </a:rPr>
              <a:t>https://vimeo.com/209967699</a:t>
            </a:r>
            <a:endParaRPr lang="es-CR" sz="4000" dirty="0" smtClean="0"/>
          </a:p>
          <a:p>
            <a:endParaRPr lang="es-CR" sz="4000" dirty="0" smtClean="0"/>
          </a:p>
          <a:p>
            <a:endParaRPr lang="es-CR" dirty="0"/>
          </a:p>
        </p:txBody>
      </p:sp>
    </p:spTree>
    <p:extLst>
      <p:ext uri="{BB962C8B-B14F-4D97-AF65-F5344CB8AC3E}">
        <p14:creationId xmlns:p14="http://schemas.microsoft.com/office/powerpoint/2010/main" val="69783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719930" y="5179904"/>
            <a:ext cx="3472070" cy="1685715"/>
          </a:xfrm>
          <a:prstGeom prst="rect">
            <a:avLst/>
          </a:prstGeom>
        </p:spPr>
      </p:pic>
      <p:graphicFrame>
        <p:nvGraphicFramePr>
          <p:cNvPr id="6" name="Diagrama 5"/>
          <p:cNvGraphicFramePr/>
          <p:nvPr>
            <p:extLst/>
          </p:nvPr>
        </p:nvGraphicFramePr>
        <p:xfrm>
          <a:off x="849060" y="1184564"/>
          <a:ext cx="10276943" cy="4312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a:spLocks noChangeArrowheads="1"/>
          </p:cNvSpPr>
          <p:nvPr/>
        </p:nvSpPr>
        <p:spPr bwMode="auto">
          <a:xfrm>
            <a:off x="1550504" y="3041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R"/>
          </a:p>
        </p:txBody>
      </p:sp>
      <p:pic>
        <p:nvPicPr>
          <p:cNvPr id="14" name="Imagen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6504" y="4281054"/>
            <a:ext cx="2990338" cy="796525"/>
          </a:xfrm>
          <a:prstGeom prst="rect">
            <a:avLst/>
          </a:prstGeom>
        </p:spPr>
      </p:pic>
      <p:pic>
        <p:nvPicPr>
          <p:cNvPr id="15" name="Imagen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619"/>
            <a:ext cx="12192000" cy="6858000"/>
          </a:xfrm>
          <a:prstGeom prst="rect">
            <a:avLst/>
          </a:prstGeom>
        </p:spPr>
      </p:pic>
      <p:grpSp>
        <p:nvGrpSpPr>
          <p:cNvPr id="16" name="Grupo 15"/>
          <p:cNvGrpSpPr/>
          <p:nvPr/>
        </p:nvGrpSpPr>
        <p:grpSpPr>
          <a:xfrm>
            <a:off x="962547" y="1272886"/>
            <a:ext cx="10266906" cy="4312227"/>
            <a:chOff x="5018" y="0"/>
            <a:chExt cx="10266906" cy="4312227"/>
          </a:xfrm>
        </p:grpSpPr>
        <p:sp>
          <p:nvSpPr>
            <p:cNvPr id="17" name="Rectángulo redondeado 16"/>
            <p:cNvSpPr/>
            <p:nvPr/>
          </p:nvSpPr>
          <p:spPr>
            <a:xfrm>
              <a:off x="5018" y="0"/>
              <a:ext cx="10266906" cy="43122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Rectángulo 17"/>
            <p:cNvSpPr/>
            <p:nvPr/>
          </p:nvSpPr>
          <p:spPr>
            <a:xfrm>
              <a:off x="131319" y="126301"/>
              <a:ext cx="10014304" cy="40596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s-CR" sz="6600" b="1" i="0" kern="1200" baseline="0" dirty="0" smtClean="0">
                  <a:solidFill>
                    <a:srgbClr val="002060"/>
                  </a:solidFill>
                  <a:latin typeface="Bernard MT Condensed" panose="02050806060905020404" pitchFamily="18" charset="0"/>
                </a:rPr>
                <a:t>FASES PARA SU EJECUCIÓN  </a:t>
              </a:r>
              <a:endParaRPr lang="es-CR" sz="6600" kern="1200" dirty="0">
                <a:solidFill>
                  <a:srgbClr val="002060"/>
                </a:solidFill>
                <a:latin typeface="Bernard MT Condensed" panose="02050806060905020404" pitchFamily="18" charset="0"/>
              </a:endParaRPr>
            </a:p>
          </p:txBody>
        </p:sp>
      </p:grpSp>
    </p:spTree>
    <p:extLst>
      <p:ext uri="{BB962C8B-B14F-4D97-AF65-F5344CB8AC3E}">
        <p14:creationId xmlns:p14="http://schemas.microsoft.com/office/powerpoint/2010/main" val="145750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541</Words>
  <Application>Microsoft Office PowerPoint</Application>
  <PresentationFormat>Panorámica</PresentationFormat>
  <Paragraphs>68</Paragraphs>
  <Slides>24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24</vt:i4>
      </vt:variant>
    </vt:vector>
  </HeadingPairs>
  <TitlesOfParts>
    <vt:vector size="33" baseType="lpstr">
      <vt:lpstr>Arial</vt:lpstr>
      <vt:lpstr>Arial Black</vt:lpstr>
      <vt:lpstr>Bernard MT Condensed</vt:lpstr>
      <vt:lpstr>Calibri</vt:lpstr>
      <vt:lpstr>Calibri Light</vt:lpstr>
      <vt:lpstr>Californian FB</vt:lpstr>
      <vt:lpstr>Segoe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Chaves Boulanger</dc:creator>
  <cp:lastModifiedBy>Michele Chaves Boulanger</cp:lastModifiedBy>
  <cp:revision>1</cp:revision>
  <dcterms:created xsi:type="dcterms:W3CDTF">2022-04-25T16:39:38Z</dcterms:created>
  <dcterms:modified xsi:type="dcterms:W3CDTF">2022-04-25T16:40:08Z</dcterms:modified>
</cp:coreProperties>
</file>