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sldIdLst>
    <p:sldId id="256" r:id="rId4"/>
    <p:sldId id="257" r:id="rId5"/>
    <p:sldId id="258" r:id="rId6"/>
    <p:sldId id="259" r:id="rId7"/>
    <p:sldId id="260" r:id="rId8"/>
    <p:sldId id="261" r:id="rId9"/>
    <p:sldId id="262" r:id="rId10"/>
    <p:sldId id="263" r:id="rId11"/>
    <p:sldId id="264" r:id="rId12"/>
    <p:sldId id="265" r:id="rId13"/>
    <p:sldId id="266" r:id="rId14"/>
  </p:sldIdLst>
  <p:sldSz cx="12192000" cy="6858000"/>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28"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s-CR" sz="3200" b="0" strike="noStrike" spc="-1">
              <a:latin typeface="Arial"/>
            </a:endParaRPr>
          </a:p>
        </p:txBody>
      </p:sp>
      <p:sp>
        <p:nvSpPr>
          <p:cNvPr id="29"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3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CR" sz="3200" b="0" strike="noStrike" spc="-1">
              <a:latin typeface="Arial"/>
            </a:endParaRPr>
          </a:p>
        </p:txBody>
      </p:sp>
      <p:sp>
        <p:nvSpPr>
          <p:cNvPr id="32"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CR" sz="3200" b="0" strike="noStrike" spc="-1">
              <a:latin typeface="Arial"/>
            </a:endParaRPr>
          </a:p>
        </p:txBody>
      </p:sp>
      <p:sp>
        <p:nvSpPr>
          <p:cNvPr id="33"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s-CR" sz="3200" b="0" strike="noStrike" spc="-1">
              <a:latin typeface="Arial"/>
            </a:endParaRPr>
          </a:p>
        </p:txBody>
      </p:sp>
      <p:sp>
        <p:nvSpPr>
          <p:cNvPr id="34"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36"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s-CR" sz="3200" b="0" strike="noStrike" spc="-1">
              <a:latin typeface="Arial"/>
            </a:endParaRPr>
          </a:p>
        </p:txBody>
      </p:sp>
      <p:sp>
        <p:nvSpPr>
          <p:cNvPr id="37"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s-CR" sz="3200" b="0" strike="noStrike" spc="-1">
              <a:latin typeface="Arial"/>
            </a:endParaRPr>
          </a:p>
        </p:txBody>
      </p:sp>
      <p:sp>
        <p:nvSpPr>
          <p:cNvPr id="38"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s-CR" sz="3200" b="0" strike="noStrike" spc="-1">
              <a:latin typeface="Arial"/>
            </a:endParaRPr>
          </a:p>
        </p:txBody>
      </p:sp>
      <p:sp>
        <p:nvSpPr>
          <p:cNvPr id="39"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s-CR" sz="3200" b="0" strike="noStrike" spc="-1">
              <a:latin typeface="Arial"/>
            </a:endParaRPr>
          </a:p>
        </p:txBody>
      </p:sp>
      <p:sp>
        <p:nvSpPr>
          <p:cNvPr id="40"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s-CR" sz="3200" b="0" strike="noStrike" spc="-1">
              <a:latin typeface="Arial"/>
            </a:endParaRPr>
          </a:p>
        </p:txBody>
      </p:sp>
      <p:sp>
        <p:nvSpPr>
          <p:cNvPr id="41"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49"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s-CR"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51"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53"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s-CR" sz="3200" b="0" strike="noStrike" spc="-1">
              <a:latin typeface="Arial"/>
            </a:endParaRPr>
          </a:p>
        </p:txBody>
      </p:sp>
      <p:sp>
        <p:nvSpPr>
          <p:cNvPr id="54"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6"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es-CR"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58"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CR" sz="3200" b="0" strike="noStrike" spc="-1">
              <a:latin typeface="Arial"/>
            </a:endParaRPr>
          </a:p>
        </p:txBody>
      </p:sp>
      <p:sp>
        <p:nvSpPr>
          <p:cNvPr id="59"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s-CR" sz="3200" b="0" strike="noStrike" spc="-1">
              <a:latin typeface="Arial"/>
            </a:endParaRPr>
          </a:p>
        </p:txBody>
      </p:sp>
      <p:sp>
        <p:nvSpPr>
          <p:cNvPr id="60"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7"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s-CR"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62"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s-CR" sz="3200" b="0" strike="noStrike" spc="-1">
              <a:latin typeface="Arial"/>
            </a:endParaRPr>
          </a:p>
        </p:txBody>
      </p:sp>
      <p:sp>
        <p:nvSpPr>
          <p:cNvPr id="63"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CR" sz="3200" b="0" strike="noStrike" spc="-1">
              <a:latin typeface="Arial"/>
            </a:endParaRPr>
          </a:p>
        </p:txBody>
      </p:sp>
      <p:sp>
        <p:nvSpPr>
          <p:cNvPr id="64"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66"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CR" sz="3200" b="0" strike="noStrike" spc="-1">
              <a:latin typeface="Arial"/>
            </a:endParaRPr>
          </a:p>
        </p:txBody>
      </p:sp>
      <p:sp>
        <p:nvSpPr>
          <p:cNvPr id="67"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CR" sz="3200" b="0" strike="noStrike" spc="-1">
              <a:latin typeface="Arial"/>
            </a:endParaRPr>
          </a:p>
        </p:txBody>
      </p:sp>
      <p:sp>
        <p:nvSpPr>
          <p:cNvPr id="68"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70"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s-CR" sz="3200" b="0" strike="noStrike" spc="-1">
              <a:latin typeface="Arial"/>
            </a:endParaRPr>
          </a:p>
        </p:txBody>
      </p:sp>
      <p:sp>
        <p:nvSpPr>
          <p:cNvPr id="71"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73"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CR" sz="3200" b="0" strike="noStrike" spc="-1">
              <a:latin typeface="Arial"/>
            </a:endParaRPr>
          </a:p>
        </p:txBody>
      </p:sp>
      <p:sp>
        <p:nvSpPr>
          <p:cNvPr id="74"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CR" sz="3200" b="0" strike="noStrike" spc="-1">
              <a:latin typeface="Arial"/>
            </a:endParaRPr>
          </a:p>
        </p:txBody>
      </p:sp>
      <p:sp>
        <p:nvSpPr>
          <p:cNvPr id="75"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s-CR" sz="3200" b="0" strike="noStrike" spc="-1">
              <a:latin typeface="Arial"/>
            </a:endParaRPr>
          </a:p>
        </p:txBody>
      </p:sp>
      <p:sp>
        <p:nvSpPr>
          <p:cNvPr id="76"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78"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s-CR" sz="3200" b="0" strike="noStrike" spc="-1">
              <a:latin typeface="Arial"/>
            </a:endParaRPr>
          </a:p>
        </p:txBody>
      </p:sp>
      <p:sp>
        <p:nvSpPr>
          <p:cNvPr id="79"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s-CR" sz="3200" b="0" strike="noStrike" spc="-1">
              <a:latin typeface="Arial"/>
            </a:endParaRPr>
          </a:p>
        </p:txBody>
      </p:sp>
      <p:sp>
        <p:nvSpPr>
          <p:cNvPr id="80"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s-CR" sz="3200" b="0" strike="noStrike" spc="-1">
              <a:latin typeface="Arial"/>
            </a:endParaRPr>
          </a:p>
        </p:txBody>
      </p:sp>
      <p:sp>
        <p:nvSpPr>
          <p:cNvPr id="81"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s-CR" sz="3200" b="0" strike="noStrike" spc="-1">
              <a:latin typeface="Arial"/>
            </a:endParaRPr>
          </a:p>
        </p:txBody>
      </p:sp>
      <p:sp>
        <p:nvSpPr>
          <p:cNvPr id="82"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s-CR" sz="3200" b="0" strike="noStrike" spc="-1">
              <a:latin typeface="Arial"/>
            </a:endParaRPr>
          </a:p>
        </p:txBody>
      </p:sp>
      <p:sp>
        <p:nvSpPr>
          <p:cNvPr id="83"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1"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92" name="PlaceHolder 2"/>
          <p:cNvSpPr>
            <a:spLocks noGrp="1"/>
          </p:cNvSpPr>
          <p:nvPr>
            <p:ph type="subTitle"/>
          </p:nvPr>
        </p:nvSpPr>
        <p:spPr>
          <a:xfrm>
            <a:off x="609480" y="1604520"/>
            <a:ext cx="10972440" cy="3977280"/>
          </a:xfrm>
          <a:prstGeom prst="rect">
            <a:avLst/>
          </a:prstGeom>
        </p:spPr>
        <p:txBody>
          <a:bodyPr lIns="0" tIns="0" rIns="0" bIns="0" anchor="ctr">
            <a:noAutofit/>
          </a:bodyPr>
          <a:lstStyle/>
          <a:p>
            <a:pPr algn="ctr"/>
            <a:endParaRPr lang="es-CR" sz="3200" b="0" strike="noStrike" spc="-1">
              <a:latin typeface="Arial"/>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9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94"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96"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s-CR" sz="3200" b="0" strike="noStrike" spc="-1">
              <a:latin typeface="Arial"/>
            </a:endParaRPr>
          </a:p>
        </p:txBody>
      </p:sp>
      <p:sp>
        <p:nvSpPr>
          <p:cNvPr id="97"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9" name="PlaceHolder 2"/>
          <p:cNvSpPr>
            <a:spLocks noGrp="1"/>
          </p:cNvSpPr>
          <p:nvPr>
            <p:ph type="body"/>
          </p:nvPr>
        </p:nvSpPr>
        <p:spPr>
          <a:xfrm>
            <a:off x="609480" y="1604520"/>
            <a:ext cx="10972440" cy="397728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99"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es-CR" sz="3200" b="0" strike="noStrike" spc="-1">
              <a:latin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101"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CR" sz="3200" b="0" strike="noStrike" spc="-1">
              <a:latin typeface="Arial"/>
            </a:endParaRPr>
          </a:p>
        </p:txBody>
      </p:sp>
      <p:sp>
        <p:nvSpPr>
          <p:cNvPr id="102"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s-CR" sz="3200" b="0" strike="noStrike" spc="-1">
              <a:latin typeface="Arial"/>
            </a:endParaRPr>
          </a:p>
        </p:txBody>
      </p:sp>
      <p:sp>
        <p:nvSpPr>
          <p:cNvPr id="103"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105"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s-CR" sz="3200" b="0" strike="noStrike" spc="-1">
              <a:latin typeface="Arial"/>
            </a:endParaRPr>
          </a:p>
        </p:txBody>
      </p:sp>
      <p:sp>
        <p:nvSpPr>
          <p:cNvPr id="106"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CR" sz="3200" b="0" strike="noStrike" spc="-1">
              <a:latin typeface="Arial"/>
            </a:endParaRPr>
          </a:p>
        </p:txBody>
      </p:sp>
      <p:sp>
        <p:nvSpPr>
          <p:cNvPr id="107"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109"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CR" sz="3200" b="0" strike="noStrike" spc="-1">
              <a:latin typeface="Arial"/>
            </a:endParaRPr>
          </a:p>
        </p:txBody>
      </p:sp>
      <p:sp>
        <p:nvSpPr>
          <p:cNvPr id="110"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CR" sz="3200" b="0" strike="noStrike" spc="-1">
              <a:latin typeface="Arial"/>
            </a:endParaRPr>
          </a:p>
        </p:txBody>
      </p:sp>
      <p:sp>
        <p:nvSpPr>
          <p:cNvPr id="111"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112"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113" name="PlaceHolder 2"/>
          <p:cNvSpPr>
            <a:spLocks noGrp="1"/>
          </p:cNvSpPr>
          <p:nvPr>
            <p:ph type="body"/>
          </p:nvPr>
        </p:nvSpPr>
        <p:spPr>
          <a:xfrm>
            <a:off x="609480" y="1604520"/>
            <a:ext cx="10972440" cy="1896840"/>
          </a:xfrm>
          <a:prstGeom prst="rect">
            <a:avLst/>
          </a:prstGeom>
        </p:spPr>
        <p:txBody>
          <a:bodyPr lIns="0" tIns="0" rIns="0" bIns="0">
            <a:normAutofit/>
          </a:bodyPr>
          <a:lstStyle/>
          <a:p>
            <a:endParaRPr lang="es-CR" sz="3200" b="0" strike="noStrike" spc="-1">
              <a:latin typeface="Arial"/>
            </a:endParaRPr>
          </a:p>
        </p:txBody>
      </p:sp>
      <p:sp>
        <p:nvSpPr>
          <p:cNvPr id="114" name="PlaceHolder 3"/>
          <p:cNvSpPr>
            <a:spLocks noGrp="1"/>
          </p:cNvSpPr>
          <p:nvPr>
            <p:ph type="body"/>
          </p:nvPr>
        </p:nvSpPr>
        <p:spPr>
          <a:xfrm>
            <a:off x="609480" y="3682080"/>
            <a:ext cx="10972440" cy="189684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11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116"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CR" sz="3200" b="0" strike="noStrike" spc="-1">
              <a:latin typeface="Arial"/>
            </a:endParaRPr>
          </a:p>
        </p:txBody>
      </p:sp>
      <p:sp>
        <p:nvSpPr>
          <p:cNvPr id="117"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CR" sz="3200" b="0" strike="noStrike" spc="-1">
              <a:latin typeface="Arial"/>
            </a:endParaRPr>
          </a:p>
        </p:txBody>
      </p:sp>
      <p:sp>
        <p:nvSpPr>
          <p:cNvPr id="118"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s-CR" sz="3200" b="0" strike="noStrike" spc="-1">
              <a:latin typeface="Arial"/>
            </a:endParaRPr>
          </a:p>
        </p:txBody>
      </p:sp>
      <p:sp>
        <p:nvSpPr>
          <p:cNvPr id="119" name="PlaceHolder 5"/>
          <p:cNvSpPr>
            <a:spLocks noGrp="1"/>
          </p:cNvSpPr>
          <p:nvPr>
            <p:ph type="body"/>
          </p:nvPr>
        </p:nvSpPr>
        <p:spPr>
          <a:xfrm>
            <a:off x="6231960" y="3682080"/>
            <a:ext cx="5354280" cy="189684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12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121" name="PlaceHolder 2"/>
          <p:cNvSpPr>
            <a:spLocks noGrp="1"/>
          </p:cNvSpPr>
          <p:nvPr>
            <p:ph type="body"/>
          </p:nvPr>
        </p:nvSpPr>
        <p:spPr>
          <a:xfrm>
            <a:off x="609480" y="1604520"/>
            <a:ext cx="3533040" cy="1896840"/>
          </a:xfrm>
          <a:prstGeom prst="rect">
            <a:avLst/>
          </a:prstGeom>
        </p:spPr>
        <p:txBody>
          <a:bodyPr lIns="0" tIns="0" rIns="0" bIns="0">
            <a:normAutofit/>
          </a:bodyPr>
          <a:lstStyle/>
          <a:p>
            <a:endParaRPr lang="es-CR" sz="3200" b="0" strike="noStrike" spc="-1">
              <a:latin typeface="Arial"/>
            </a:endParaRPr>
          </a:p>
        </p:txBody>
      </p:sp>
      <p:sp>
        <p:nvSpPr>
          <p:cNvPr id="122" name="PlaceHolder 3"/>
          <p:cNvSpPr>
            <a:spLocks noGrp="1"/>
          </p:cNvSpPr>
          <p:nvPr>
            <p:ph type="body"/>
          </p:nvPr>
        </p:nvSpPr>
        <p:spPr>
          <a:xfrm>
            <a:off x="4319640" y="1604520"/>
            <a:ext cx="3533040" cy="1896840"/>
          </a:xfrm>
          <a:prstGeom prst="rect">
            <a:avLst/>
          </a:prstGeom>
        </p:spPr>
        <p:txBody>
          <a:bodyPr lIns="0" tIns="0" rIns="0" bIns="0">
            <a:normAutofit/>
          </a:bodyPr>
          <a:lstStyle/>
          <a:p>
            <a:endParaRPr lang="es-CR" sz="3200" b="0" strike="noStrike" spc="-1">
              <a:latin typeface="Arial"/>
            </a:endParaRPr>
          </a:p>
        </p:txBody>
      </p:sp>
      <p:sp>
        <p:nvSpPr>
          <p:cNvPr id="123" name="PlaceHolder 4"/>
          <p:cNvSpPr>
            <a:spLocks noGrp="1"/>
          </p:cNvSpPr>
          <p:nvPr>
            <p:ph type="body"/>
          </p:nvPr>
        </p:nvSpPr>
        <p:spPr>
          <a:xfrm>
            <a:off x="8029800" y="1604520"/>
            <a:ext cx="3533040" cy="1896840"/>
          </a:xfrm>
          <a:prstGeom prst="rect">
            <a:avLst/>
          </a:prstGeom>
        </p:spPr>
        <p:txBody>
          <a:bodyPr lIns="0" tIns="0" rIns="0" bIns="0">
            <a:normAutofit/>
          </a:bodyPr>
          <a:lstStyle/>
          <a:p>
            <a:endParaRPr lang="es-CR" sz="3200" b="0" strike="noStrike" spc="-1">
              <a:latin typeface="Arial"/>
            </a:endParaRPr>
          </a:p>
        </p:txBody>
      </p:sp>
      <p:sp>
        <p:nvSpPr>
          <p:cNvPr id="124" name="PlaceHolder 5"/>
          <p:cNvSpPr>
            <a:spLocks noGrp="1"/>
          </p:cNvSpPr>
          <p:nvPr>
            <p:ph type="body"/>
          </p:nvPr>
        </p:nvSpPr>
        <p:spPr>
          <a:xfrm>
            <a:off x="609480" y="3682080"/>
            <a:ext cx="3533040" cy="1896840"/>
          </a:xfrm>
          <a:prstGeom prst="rect">
            <a:avLst/>
          </a:prstGeom>
        </p:spPr>
        <p:txBody>
          <a:bodyPr lIns="0" tIns="0" rIns="0" bIns="0">
            <a:normAutofit/>
          </a:bodyPr>
          <a:lstStyle/>
          <a:p>
            <a:endParaRPr lang="es-CR" sz="3200" b="0" strike="noStrike" spc="-1">
              <a:latin typeface="Arial"/>
            </a:endParaRPr>
          </a:p>
        </p:txBody>
      </p:sp>
      <p:sp>
        <p:nvSpPr>
          <p:cNvPr id="125" name="PlaceHolder 6"/>
          <p:cNvSpPr>
            <a:spLocks noGrp="1"/>
          </p:cNvSpPr>
          <p:nvPr>
            <p:ph type="body"/>
          </p:nvPr>
        </p:nvSpPr>
        <p:spPr>
          <a:xfrm>
            <a:off x="4319640" y="3682080"/>
            <a:ext cx="3533040" cy="1896840"/>
          </a:xfrm>
          <a:prstGeom prst="rect">
            <a:avLst/>
          </a:prstGeom>
        </p:spPr>
        <p:txBody>
          <a:bodyPr lIns="0" tIns="0" rIns="0" bIns="0">
            <a:normAutofit/>
          </a:bodyPr>
          <a:lstStyle/>
          <a:p>
            <a:endParaRPr lang="es-CR" sz="3200" b="0" strike="noStrike" spc="-1">
              <a:latin typeface="Arial"/>
            </a:endParaRPr>
          </a:p>
        </p:txBody>
      </p:sp>
      <p:sp>
        <p:nvSpPr>
          <p:cNvPr id="126" name="PlaceHolder 7"/>
          <p:cNvSpPr>
            <a:spLocks noGrp="1"/>
          </p:cNvSpPr>
          <p:nvPr>
            <p:ph type="body"/>
          </p:nvPr>
        </p:nvSpPr>
        <p:spPr>
          <a:xfrm>
            <a:off x="8029800" y="3682080"/>
            <a:ext cx="3533040" cy="189684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11"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s-CR" sz="3200" b="0" strike="noStrike" spc="-1">
              <a:latin typeface="Arial"/>
            </a:endParaRPr>
          </a:p>
        </p:txBody>
      </p:sp>
      <p:sp>
        <p:nvSpPr>
          <p:cNvPr id="12"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609480" y="273600"/>
            <a:ext cx="10972440" cy="5307840"/>
          </a:xfrm>
          <a:prstGeom prst="rect">
            <a:avLst/>
          </a:prstGeom>
        </p:spPr>
        <p:txBody>
          <a:bodyPr lIns="0" tIns="0" rIns="0" bIns="0" anchor="ctr">
            <a:noAutofit/>
          </a:bodyPr>
          <a:lstStyle/>
          <a:p>
            <a:pPr algn="ctr"/>
            <a:endParaRPr lang="es-C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16"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CR" sz="3200" b="0" strike="noStrike" spc="-1">
              <a:latin typeface="Arial"/>
            </a:endParaRPr>
          </a:p>
        </p:txBody>
      </p:sp>
      <p:sp>
        <p:nvSpPr>
          <p:cNvPr id="17" name="PlaceHolder 3"/>
          <p:cNvSpPr>
            <a:spLocks noGrp="1"/>
          </p:cNvSpPr>
          <p:nvPr>
            <p:ph type="body"/>
          </p:nvPr>
        </p:nvSpPr>
        <p:spPr>
          <a:xfrm>
            <a:off x="6231960" y="1604520"/>
            <a:ext cx="5354280" cy="3977280"/>
          </a:xfrm>
          <a:prstGeom prst="rect">
            <a:avLst/>
          </a:prstGeom>
        </p:spPr>
        <p:txBody>
          <a:bodyPr lIns="0" tIns="0" rIns="0" bIns="0">
            <a:normAutofit/>
          </a:bodyPr>
          <a:lstStyle/>
          <a:p>
            <a:endParaRPr lang="es-CR" sz="3200" b="0" strike="noStrike" spc="-1">
              <a:latin typeface="Arial"/>
            </a:endParaRPr>
          </a:p>
        </p:txBody>
      </p:sp>
      <p:sp>
        <p:nvSpPr>
          <p:cNvPr id="18" name="PlaceHolder 4"/>
          <p:cNvSpPr>
            <a:spLocks noGrp="1"/>
          </p:cNvSpPr>
          <p:nvPr>
            <p:ph type="body"/>
          </p:nvPr>
        </p:nvSpPr>
        <p:spPr>
          <a:xfrm>
            <a:off x="609480" y="3682080"/>
            <a:ext cx="5354280" cy="189684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20" name="PlaceHolder 2"/>
          <p:cNvSpPr>
            <a:spLocks noGrp="1"/>
          </p:cNvSpPr>
          <p:nvPr>
            <p:ph type="body"/>
          </p:nvPr>
        </p:nvSpPr>
        <p:spPr>
          <a:xfrm>
            <a:off x="609480" y="1604520"/>
            <a:ext cx="5354280" cy="3977280"/>
          </a:xfrm>
          <a:prstGeom prst="rect">
            <a:avLst/>
          </a:prstGeom>
        </p:spPr>
        <p:txBody>
          <a:bodyPr lIns="0" tIns="0" rIns="0" bIns="0">
            <a:normAutofit/>
          </a:bodyPr>
          <a:lstStyle/>
          <a:p>
            <a:endParaRPr lang="es-CR" sz="3200" b="0" strike="noStrike" spc="-1">
              <a:latin typeface="Arial"/>
            </a:endParaRPr>
          </a:p>
        </p:txBody>
      </p:sp>
      <p:sp>
        <p:nvSpPr>
          <p:cNvPr id="21"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CR" sz="3200" b="0" strike="noStrike" spc="-1">
              <a:latin typeface="Arial"/>
            </a:endParaRPr>
          </a:p>
        </p:txBody>
      </p:sp>
      <p:sp>
        <p:nvSpPr>
          <p:cNvPr id="22" name="PlaceHolder 4"/>
          <p:cNvSpPr>
            <a:spLocks noGrp="1"/>
          </p:cNvSpPr>
          <p:nvPr>
            <p:ph type="body"/>
          </p:nvPr>
        </p:nvSpPr>
        <p:spPr>
          <a:xfrm>
            <a:off x="6231960" y="3682080"/>
            <a:ext cx="5354280" cy="189684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endParaRPr lang="es-CR" sz="4400" b="0" strike="noStrike" spc="-1">
              <a:latin typeface="Arial"/>
            </a:endParaRPr>
          </a:p>
        </p:txBody>
      </p:sp>
      <p:sp>
        <p:nvSpPr>
          <p:cNvPr id="24" name="PlaceHolder 2"/>
          <p:cNvSpPr>
            <a:spLocks noGrp="1"/>
          </p:cNvSpPr>
          <p:nvPr>
            <p:ph type="body"/>
          </p:nvPr>
        </p:nvSpPr>
        <p:spPr>
          <a:xfrm>
            <a:off x="609480" y="1604520"/>
            <a:ext cx="5354280" cy="1896840"/>
          </a:xfrm>
          <a:prstGeom prst="rect">
            <a:avLst/>
          </a:prstGeom>
        </p:spPr>
        <p:txBody>
          <a:bodyPr lIns="0" tIns="0" rIns="0" bIns="0">
            <a:normAutofit/>
          </a:bodyPr>
          <a:lstStyle/>
          <a:p>
            <a:endParaRPr lang="es-CR" sz="3200" b="0" strike="noStrike" spc="-1">
              <a:latin typeface="Arial"/>
            </a:endParaRPr>
          </a:p>
        </p:txBody>
      </p:sp>
      <p:sp>
        <p:nvSpPr>
          <p:cNvPr id="25" name="PlaceHolder 3"/>
          <p:cNvSpPr>
            <a:spLocks noGrp="1"/>
          </p:cNvSpPr>
          <p:nvPr>
            <p:ph type="body"/>
          </p:nvPr>
        </p:nvSpPr>
        <p:spPr>
          <a:xfrm>
            <a:off x="6231960" y="1604520"/>
            <a:ext cx="5354280" cy="1896840"/>
          </a:xfrm>
          <a:prstGeom prst="rect">
            <a:avLst/>
          </a:prstGeom>
        </p:spPr>
        <p:txBody>
          <a:bodyPr lIns="0" tIns="0" rIns="0" bIns="0">
            <a:normAutofit/>
          </a:bodyPr>
          <a:lstStyle/>
          <a:p>
            <a:endParaRPr lang="es-CR" sz="3200" b="0" strike="noStrike" spc="-1">
              <a:latin typeface="Arial"/>
            </a:endParaRPr>
          </a:p>
        </p:txBody>
      </p:sp>
      <p:sp>
        <p:nvSpPr>
          <p:cNvPr id="26" name="PlaceHolder 4"/>
          <p:cNvSpPr>
            <a:spLocks noGrp="1"/>
          </p:cNvSpPr>
          <p:nvPr>
            <p:ph type="body"/>
          </p:nvPr>
        </p:nvSpPr>
        <p:spPr>
          <a:xfrm>
            <a:off x="609480" y="3682080"/>
            <a:ext cx="10972440" cy="1896840"/>
          </a:xfrm>
          <a:prstGeom prst="rect">
            <a:avLst/>
          </a:prstGeom>
        </p:spPr>
        <p:txBody>
          <a:bodyPr lIns="0" tIns="0" rIns="0" bIns="0">
            <a:normAutofit/>
          </a:bodyPr>
          <a:lstStyle/>
          <a:p>
            <a:endParaRPr lang="es-CR"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8"/>
          <p:cNvSpPr/>
          <p:nvPr/>
        </p:nvSpPr>
        <p:spPr>
          <a:xfrm>
            <a:off x="446400" y="457200"/>
            <a:ext cx="3702240" cy="93960"/>
          </a:xfrm>
          <a:prstGeom prst="rect">
            <a:avLst/>
          </a:prstGeom>
          <a:solidFill>
            <a:schemeClr val="accent1"/>
          </a:solidFill>
          <a:ln>
            <a:noFill/>
          </a:ln>
          <a:effectLst>
            <a:outerShdw blurRad="38160" dist="25560" dir="5400000" rotWithShape="0">
              <a:srgbClr val="000000">
                <a:alpha val="55000"/>
              </a:srgbClr>
            </a:outerShdw>
          </a:effectLst>
        </p:spPr>
        <p:style>
          <a:lnRef idx="1">
            <a:schemeClr val="accent1"/>
          </a:lnRef>
          <a:fillRef idx="3">
            <a:schemeClr val="accent1"/>
          </a:fillRef>
          <a:effectRef idx="2">
            <a:schemeClr val="accent1"/>
          </a:effectRef>
          <a:fontRef idx="minor"/>
        </p:style>
      </p:sp>
      <p:sp>
        <p:nvSpPr>
          <p:cNvPr id="7" name="Rectangle 9"/>
          <p:cNvSpPr/>
          <p:nvPr/>
        </p:nvSpPr>
        <p:spPr>
          <a:xfrm>
            <a:off x="8042040" y="453600"/>
            <a:ext cx="3702240" cy="97560"/>
          </a:xfrm>
          <a:prstGeom prst="rect">
            <a:avLst/>
          </a:prstGeom>
          <a:solidFill>
            <a:schemeClr val="accent4"/>
          </a:solidFill>
          <a:ln>
            <a:noFill/>
          </a:ln>
          <a:effectLst>
            <a:outerShdw blurRad="38160" dist="25560" dir="5400000" rotWithShape="0">
              <a:srgbClr val="000000">
                <a:alpha val="55000"/>
              </a:srgbClr>
            </a:outerShdw>
          </a:effectLst>
        </p:spPr>
        <p:style>
          <a:lnRef idx="1">
            <a:schemeClr val="accent1"/>
          </a:lnRef>
          <a:fillRef idx="3">
            <a:schemeClr val="accent1"/>
          </a:fillRef>
          <a:effectRef idx="2">
            <a:schemeClr val="accent1"/>
          </a:effectRef>
          <a:fontRef idx="minor"/>
        </p:style>
      </p:sp>
      <p:sp>
        <p:nvSpPr>
          <p:cNvPr id="2" name="Rectangle 10"/>
          <p:cNvSpPr/>
          <p:nvPr/>
        </p:nvSpPr>
        <p:spPr>
          <a:xfrm>
            <a:off x="4241880" y="457200"/>
            <a:ext cx="3702240" cy="90360"/>
          </a:xfrm>
          <a:prstGeom prst="rect">
            <a:avLst/>
          </a:prstGeom>
          <a:solidFill>
            <a:schemeClr val="accent2"/>
          </a:solidFill>
          <a:ln>
            <a:noFill/>
          </a:ln>
          <a:effectLst>
            <a:outerShdw blurRad="38160" dist="25560" dir="5400000" rotWithShape="0">
              <a:srgbClr val="000000">
                <a:alpha val="55000"/>
              </a:srgbClr>
            </a:outerShdw>
          </a:effectLst>
        </p:spPr>
        <p:style>
          <a:lnRef idx="1">
            <a:schemeClr val="accent1"/>
          </a:lnRef>
          <a:fillRef idx="3">
            <a:schemeClr val="accent1"/>
          </a:fillRef>
          <a:effectRef idx="2">
            <a:schemeClr val="accent1"/>
          </a:effectRef>
          <a:fontRef idx="minor"/>
        </p:style>
      </p:sp>
      <p:sp>
        <p:nvSpPr>
          <p:cNvPr id="3" name="Rectangle 6"/>
          <p:cNvSpPr/>
          <p:nvPr/>
        </p:nvSpPr>
        <p:spPr>
          <a:xfrm>
            <a:off x="446400" y="3085920"/>
            <a:ext cx="11261880" cy="3303720"/>
          </a:xfrm>
          <a:prstGeom prst="rect">
            <a:avLst/>
          </a:prstGeom>
          <a:solidFill>
            <a:schemeClr val="accent1"/>
          </a:solidFill>
          <a:ln>
            <a:noFill/>
          </a:ln>
          <a:effectLst>
            <a:outerShdw blurRad="38160" dist="25560" dir="5400000" rotWithShape="0">
              <a:srgbClr val="000000">
                <a:alpha val="55000"/>
              </a:srgbClr>
            </a:outerShdw>
          </a:effectLst>
        </p:spPr>
        <p:style>
          <a:lnRef idx="1">
            <a:schemeClr val="accent1"/>
          </a:lnRef>
          <a:fillRef idx="3">
            <a:schemeClr val="accent1"/>
          </a:fillRef>
          <a:effectRef idx="2">
            <a:schemeClr val="accent1"/>
          </a:effectRef>
          <a:fontRef idx="minor"/>
        </p:style>
      </p:sp>
      <p:sp>
        <p:nvSpPr>
          <p:cNvPr id="4" name="PlaceHolder 1"/>
          <p:cNvSpPr>
            <a:spLocks noGrp="1"/>
          </p:cNvSpPr>
          <p:nvPr>
            <p:ph type="title"/>
          </p:nvPr>
        </p:nvSpPr>
        <p:spPr>
          <a:xfrm>
            <a:off x="609480" y="273600"/>
            <a:ext cx="10972080" cy="1144440"/>
          </a:xfrm>
          <a:prstGeom prst="rect">
            <a:avLst/>
          </a:prstGeom>
        </p:spPr>
        <p:txBody>
          <a:bodyPr lIns="0" tIns="0" rIns="0" bIns="0" anchor="ctr">
            <a:noAutofit/>
          </a:bodyPr>
          <a:lstStyle/>
          <a:p>
            <a:r>
              <a:rPr lang="es-CR" sz="1800" b="0" strike="noStrike" spc="-1">
                <a:latin typeface="Arial"/>
              </a:rPr>
              <a:t>Pulse para editar el formato del texto de título</a:t>
            </a:r>
          </a:p>
        </p:txBody>
      </p:sp>
      <p:sp>
        <p:nvSpPr>
          <p:cNvPr id="5" name="PlaceHolder 2"/>
          <p:cNvSpPr>
            <a:spLocks noGrp="1"/>
          </p:cNvSpPr>
          <p:nvPr>
            <p:ph type="body"/>
          </p:nvPr>
        </p:nvSpPr>
        <p:spPr>
          <a:xfrm>
            <a:off x="609480" y="1604520"/>
            <a:ext cx="10972080" cy="397692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s-CR" sz="1800" b="0" strike="noStrike" spc="-1">
                <a:latin typeface="Arial"/>
              </a:rPr>
              <a:t>Pulse para editar el formato de texto del esquema</a:t>
            </a:r>
          </a:p>
          <a:p>
            <a:pPr marL="864000" lvl="1" indent="-324000">
              <a:spcBef>
                <a:spcPts val="1134"/>
              </a:spcBef>
              <a:buClr>
                <a:srgbClr val="000000"/>
              </a:buClr>
              <a:buSzPct val="75000"/>
              <a:buFont typeface="Symbol" charset="2"/>
              <a:buChar char=""/>
            </a:pPr>
            <a:r>
              <a:rPr lang="es-CR" sz="1800" b="0" strike="noStrike" spc="-1">
                <a:latin typeface="Arial"/>
              </a:rPr>
              <a:t>Segundo nivel del esquema</a:t>
            </a:r>
          </a:p>
          <a:p>
            <a:pPr marL="1296000" lvl="2" indent="-288000">
              <a:spcBef>
                <a:spcPts val="850"/>
              </a:spcBef>
              <a:buClr>
                <a:srgbClr val="000000"/>
              </a:buClr>
              <a:buSzPct val="45000"/>
              <a:buFont typeface="Wingdings" charset="2"/>
              <a:buChar char=""/>
            </a:pPr>
            <a:r>
              <a:rPr lang="es-CR" sz="1800" b="0" strike="noStrike" spc="-1">
                <a:latin typeface="Arial"/>
              </a:rPr>
              <a:t>Tercer nivel del esquema</a:t>
            </a:r>
          </a:p>
          <a:p>
            <a:pPr marL="1728000" lvl="3" indent="-216000">
              <a:spcBef>
                <a:spcPts val="567"/>
              </a:spcBef>
              <a:buClr>
                <a:srgbClr val="000000"/>
              </a:buClr>
              <a:buSzPct val="75000"/>
              <a:buFont typeface="Symbol" charset="2"/>
              <a:buChar char=""/>
            </a:pPr>
            <a:r>
              <a:rPr lang="es-CR" sz="1800" b="0" strike="noStrike" spc="-1">
                <a:latin typeface="Arial"/>
              </a:rPr>
              <a:t>Cuarto nivel del esquema</a:t>
            </a:r>
          </a:p>
          <a:p>
            <a:pPr marL="2160000" lvl="4" indent="-216000">
              <a:spcBef>
                <a:spcPts val="283"/>
              </a:spcBef>
              <a:buClr>
                <a:srgbClr val="000000"/>
              </a:buClr>
              <a:buSzPct val="45000"/>
              <a:buFont typeface="Wingdings" charset="2"/>
              <a:buChar char=""/>
            </a:pPr>
            <a:r>
              <a:rPr lang="es-CR" sz="1800" b="0" strike="noStrike" spc="-1">
                <a:latin typeface="Arial"/>
              </a:rPr>
              <a:t>Quinto nivel del esquema</a:t>
            </a:r>
          </a:p>
          <a:p>
            <a:pPr marL="2592000" lvl="5" indent="-216000">
              <a:spcBef>
                <a:spcPts val="283"/>
              </a:spcBef>
              <a:buClr>
                <a:srgbClr val="000000"/>
              </a:buClr>
              <a:buSzPct val="45000"/>
              <a:buFont typeface="Wingdings" charset="2"/>
              <a:buChar char=""/>
            </a:pPr>
            <a:r>
              <a:rPr lang="es-CR" sz="1800" b="0" strike="noStrike" spc="-1">
                <a:latin typeface="Arial"/>
              </a:rPr>
              <a:t>Sexto nivel del esquema</a:t>
            </a:r>
          </a:p>
          <a:p>
            <a:pPr marL="3024000" lvl="6" indent="-216000">
              <a:spcBef>
                <a:spcPts val="283"/>
              </a:spcBef>
              <a:buClr>
                <a:srgbClr val="000000"/>
              </a:buClr>
              <a:buSzPct val="45000"/>
              <a:buFont typeface="Wingdings" charset="2"/>
              <a:buChar char=""/>
            </a:pPr>
            <a:r>
              <a:rPr lang="es-CR" sz="1800" b="0" strike="noStrike" spc="-1">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2" name="Rectangle 8"/>
          <p:cNvSpPr/>
          <p:nvPr/>
        </p:nvSpPr>
        <p:spPr>
          <a:xfrm>
            <a:off x="446400" y="457200"/>
            <a:ext cx="3702240" cy="93960"/>
          </a:xfrm>
          <a:prstGeom prst="rect">
            <a:avLst/>
          </a:prstGeom>
          <a:solidFill>
            <a:schemeClr val="accent1"/>
          </a:solidFill>
          <a:ln>
            <a:noFill/>
          </a:ln>
          <a:effectLst>
            <a:outerShdw blurRad="38160" dist="25560" dir="5400000" rotWithShape="0">
              <a:srgbClr val="000000">
                <a:alpha val="55000"/>
              </a:srgbClr>
            </a:outerShdw>
          </a:effectLst>
        </p:spPr>
        <p:style>
          <a:lnRef idx="1">
            <a:schemeClr val="accent1"/>
          </a:lnRef>
          <a:fillRef idx="3">
            <a:schemeClr val="accent1"/>
          </a:fillRef>
          <a:effectRef idx="2">
            <a:schemeClr val="accent1"/>
          </a:effectRef>
          <a:fontRef idx="minor"/>
        </p:style>
      </p:sp>
      <p:sp>
        <p:nvSpPr>
          <p:cNvPr id="43" name="Rectangle 9"/>
          <p:cNvSpPr/>
          <p:nvPr/>
        </p:nvSpPr>
        <p:spPr>
          <a:xfrm>
            <a:off x="8042040" y="453600"/>
            <a:ext cx="3702240" cy="97560"/>
          </a:xfrm>
          <a:prstGeom prst="rect">
            <a:avLst/>
          </a:prstGeom>
          <a:solidFill>
            <a:schemeClr val="accent4"/>
          </a:solidFill>
          <a:ln>
            <a:noFill/>
          </a:ln>
          <a:effectLst>
            <a:outerShdw blurRad="38160" dist="25560" dir="5400000" rotWithShape="0">
              <a:srgbClr val="000000">
                <a:alpha val="55000"/>
              </a:srgbClr>
            </a:outerShdw>
          </a:effectLst>
        </p:spPr>
        <p:style>
          <a:lnRef idx="1">
            <a:schemeClr val="accent1"/>
          </a:lnRef>
          <a:fillRef idx="3">
            <a:schemeClr val="accent1"/>
          </a:fillRef>
          <a:effectRef idx="2">
            <a:schemeClr val="accent1"/>
          </a:effectRef>
          <a:fontRef idx="minor"/>
        </p:style>
      </p:sp>
      <p:sp>
        <p:nvSpPr>
          <p:cNvPr id="44" name="Rectangle 10"/>
          <p:cNvSpPr/>
          <p:nvPr/>
        </p:nvSpPr>
        <p:spPr>
          <a:xfrm>
            <a:off x="4241880" y="457200"/>
            <a:ext cx="3702240" cy="90360"/>
          </a:xfrm>
          <a:prstGeom prst="rect">
            <a:avLst/>
          </a:prstGeom>
          <a:solidFill>
            <a:schemeClr val="accent2"/>
          </a:solidFill>
          <a:ln>
            <a:noFill/>
          </a:ln>
          <a:effectLst>
            <a:outerShdw blurRad="38160" dist="25560" dir="5400000" rotWithShape="0">
              <a:srgbClr val="000000">
                <a:alpha val="55000"/>
              </a:srgbClr>
            </a:outerShdw>
          </a:effectLst>
        </p:spPr>
        <p:style>
          <a:lnRef idx="1">
            <a:schemeClr val="accent1"/>
          </a:lnRef>
          <a:fillRef idx="3">
            <a:schemeClr val="accent1"/>
          </a:fillRef>
          <a:effectRef idx="2">
            <a:schemeClr val="accent1"/>
          </a:effectRef>
          <a:fontRef idx="minor"/>
        </p:style>
      </p:sp>
      <p:sp>
        <p:nvSpPr>
          <p:cNvPr id="45" name="Rectangle 6"/>
          <p:cNvSpPr/>
          <p:nvPr/>
        </p:nvSpPr>
        <p:spPr>
          <a:xfrm>
            <a:off x="440280" y="614520"/>
            <a:ext cx="11308320" cy="1188360"/>
          </a:xfrm>
          <a:prstGeom prst="rect">
            <a:avLst/>
          </a:prstGeom>
          <a:solidFill>
            <a:schemeClr val="accent1"/>
          </a:solidFill>
          <a:ln>
            <a:noFill/>
          </a:ln>
          <a:effectLst>
            <a:outerShdw blurRad="38160" dist="25560" dir="5400000" rotWithShape="0">
              <a:srgbClr val="000000">
                <a:alpha val="55000"/>
              </a:srgbClr>
            </a:outerShdw>
          </a:effectLst>
        </p:spPr>
        <p:style>
          <a:lnRef idx="1">
            <a:schemeClr val="accent1"/>
          </a:lnRef>
          <a:fillRef idx="3">
            <a:schemeClr val="accent1"/>
          </a:fillRef>
          <a:effectRef idx="2">
            <a:schemeClr val="accent1"/>
          </a:effectRef>
          <a:fontRef idx="minor"/>
        </p:style>
      </p:sp>
      <p:sp>
        <p:nvSpPr>
          <p:cNvPr id="46" name="PlaceHolder 1"/>
          <p:cNvSpPr>
            <a:spLocks noGrp="1"/>
          </p:cNvSpPr>
          <p:nvPr>
            <p:ph type="title"/>
          </p:nvPr>
        </p:nvSpPr>
        <p:spPr>
          <a:xfrm>
            <a:off x="609480" y="273600"/>
            <a:ext cx="10972440" cy="1144800"/>
          </a:xfrm>
          <a:prstGeom prst="rect">
            <a:avLst/>
          </a:prstGeom>
        </p:spPr>
        <p:txBody>
          <a:bodyPr lIns="0" tIns="0" rIns="0" bIns="0" anchor="ctr">
            <a:noAutofit/>
          </a:bodyPr>
          <a:lstStyle/>
          <a:p>
            <a:pPr algn="ctr"/>
            <a:r>
              <a:rPr lang="es-CR" sz="4400" b="0" strike="noStrike" spc="-1">
                <a:latin typeface="Arial"/>
              </a:rPr>
              <a:t>Pulse para editar el formato del texto de título</a:t>
            </a:r>
          </a:p>
        </p:txBody>
      </p:sp>
      <p:sp>
        <p:nvSpPr>
          <p:cNvPr id="47" name="PlaceHolder 2"/>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es-CR" sz="3200" b="0" strike="noStrike" spc="-1">
                <a:latin typeface="Arial"/>
              </a:rPr>
              <a:t>Pulse para editar el formato de texto del esquema</a:t>
            </a:r>
          </a:p>
          <a:p>
            <a:pPr marL="864000" lvl="1" indent="-324000">
              <a:spcBef>
                <a:spcPts val="1134"/>
              </a:spcBef>
              <a:buClr>
                <a:srgbClr val="000000"/>
              </a:buClr>
              <a:buSzPct val="75000"/>
              <a:buFont typeface="Symbol" charset="2"/>
              <a:buChar char=""/>
            </a:pPr>
            <a:r>
              <a:rPr lang="es-CR" sz="2800" b="0" strike="noStrike" spc="-1">
                <a:latin typeface="Arial"/>
              </a:rPr>
              <a:t>Segundo nivel del esquema</a:t>
            </a:r>
          </a:p>
          <a:p>
            <a:pPr marL="1296000" lvl="2" indent="-288000">
              <a:spcBef>
                <a:spcPts val="850"/>
              </a:spcBef>
              <a:buClr>
                <a:srgbClr val="000000"/>
              </a:buClr>
              <a:buSzPct val="45000"/>
              <a:buFont typeface="Wingdings" charset="2"/>
              <a:buChar char=""/>
            </a:pPr>
            <a:r>
              <a:rPr lang="es-CR" sz="2400" b="0" strike="noStrike" spc="-1">
                <a:latin typeface="Arial"/>
              </a:rPr>
              <a:t>Tercer nivel del esquema</a:t>
            </a:r>
          </a:p>
          <a:p>
            <a:pPr marL="1728000" lvl="3" indent="-216000">
              <a:spcBef>
                <a:spcPts val="567"/>
              </a:spcBef>
              <a:buClr>
                <a:srgbClr val="000000"/>
              </a:buClr>
              <a:buSzPct val="75000"/>
              <a:buFont typeface="Symbol" charset="2"/>
              <a:buChar char=""/>
            </a:pPr>
            <a:r>
              <a:rPr lang="es-CR" sz="2000" b="0" strike="noStrike" spc="-1">
                <a:latin typeface="Arial"/>
              </a:rPr>
              <a:t>Cuarto nivel del esquema</a:t>
            </a:r>
          </a:p>
          <a:p>
            <a:pPr marL="2160000" lvl="4" indent="-216000">
              <a:spcBef>
                <a:spcPts val="283"/>
              </a:spcBef>
              <a:buClr>
                <a:srgbClr val="000000"/>
              </a:buClr>
              <a:buSzPct val="45000"/>
              <a:buFont typeface="Wingdings" charset="2"/>
              <a:buChar char=""/>
            </a:pPr>
            <a:r>
              <a:rPr lang="es-CR" sz="2000" b="0" strike="noStrike" spc="-1">
                <a:latin typeface="Arial"/>
              </a:rPr>
              <a:t>Quinto nivel del esquema</a:t>
            </a:r>
          </a:p>
          <a:p>
            <a:pPr marL="2592000" lvl="5" indent="-216000">
              <a:spcBef>
                <a:spcPts val="283"/>
              </a:spcBef>
              <a:buClr>
                <a:srgbClr val="000000"/>
              </a:buClr>
              <a:buSzPct val="45000"/>
              <a:buFont typeface="Wingdings" charset="2"/>
              <a:buChar char=""/>
            </a:pPr>
            <a:r>
              <a:rPr lang="es-CR" sz="2000" b="0" strike="noStrike" spc="-1">
                <a:latin typeface="Arial"/>
              </a:rPr>
              <a:t>Sexto nivel del esquema</a:t>
            </a:r>
          </a:p>
          <a:p>
            <a:pPr marL="3024000" lvl="6" indent="-216000">
              <a:spcBef>
                <a:spcPts val="283"/>
              </a:spcBef>
              <a:buClr>
                <a:srgbClr val="000000"/>
              </a:buClr>
              <a:buSzPct val="45000"/>
              <a:buFont typeface="Wingdings" charset="2"/>
              <a:buChar char=""/>
            </a:pPr>
            <a:r>
              <a:rPr lang="es-CR" sz="2000" b="0" strike="noStrike" spc="-1">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 name="Rectangle 8"/>
          <p:cNvSpPr/>
          <p:nvPr/>
        </p:nvSpPr>
        <p:spPr>
          <a:xfrm>
            <a:off x="446400" y="457200"/>
            <a:ext cx="3702240" cy="93960"/>
          </a:xfrm>
          <a:prstGeom prst="rect">
            <a:avLst/>
          </a:prstGeom>
          <a:solidFill>
            <a:schemeClr val="accent1"/>
          </a:solidFill>
          <a:ln>
            <a:noFill/>
          </a:ln>
          <a:effectLst>
            <a:outerShdw blurRad="38160" dist="25560" dir="5400000" rotWithShape="0">
              <a:srgbClr val="000000">
                <a:alpha val="55000"/>
              </a:srgbClr>
            </a:outerShdw>
          </a:effectLst>
        </p:spPr>
        <p:style>
          <a:lnRef idx="1">
            <a:schemeClr val="accent1"/>
          </a:lnRef>
          <a:fillRef idx="3">
            <a:schemeClr val="accent1"/>
          </a:fillRef>
          <a:effectRef idx="2">
            <a:schemeClr val="accent1"/>
          </a:effectRef>
          <a:fontRef idx="minor"/>
        </p:style>
      </p:sp>
      <p:sp>
        <p:nvSpPr>
          <p:cNvPr id="85" name="Rectangle 9"/>
          <p:cNvSpPr/>
          <p:nvPr/>
        </p:nvSpPr>
        <p:spPr>
          <a:xfrm>
            <a:off x="8042040" y="453600"/>
            <a:ext cx="3702240" cy="97560"/>
          </a:xfrm>
          <a:prstGeom prst="rect">
            <a:avLst/>
          </a:prstGeom>
          <a:solidFill>
            <a:schemeClr val="accent4"/>
          </a:solidFill>
          <a:ln>
            <a:noFill/>
          </a:ln>
          <a:effectLst>
            <a:outerShdw blurRad="38160" dist="25560" dir="5400000" rotWithShape="0">
              <a:srgbClr val="000000">
                <a:alpha val="55000"/>
              </a:srgbClr>
            </a:outerShdw>
          </a:effectLst>
        </p:spPr>
        <p:style>
          <a:lnRef idx="1">
            <a:schemeClr val="accent1"/>
          </a:lnRef>
          <a:fillRef idx="3">
            <a:schemeClr val="accent1"/>
          </a:fillRef>
          <a:effectRef idx="2">
            <a:schemeClr val="accent1"/>
          </a:effectRef>
          <a:fontRef idx="minor"/>
        </p:style>
      </p:sp>
      <p:sp>
        <p:nvSpPr>
          <p:cNvPr id="86" name="Rectangle 10"/>
          <p:cNvSpPr/>
          <p:nvPr/>
        </p:nvSpPr>
        <p:spPr>
          <a:xfrm>
            <a:off x="4241880" y="457200"/>
            <a:ext cx="3702240" cy="90360"/>
          </a:xfrm>
          <a:prstGeom prst="rect">
            <a:avLst/>
          </a:prstGeom>
          <a:solidFill>
            <a:schemeClr val="accent2"/>
          </a:solidFill>
          <a:ln>
            <a:noFill/>
          </a:ln>
          <a:effectLst>
            <a:outerShdw blurRad="38160" dist="25560" dir="5400000" rotWithShape="0">
              <a:srgbClr val="000000">
                <a:alpha val="55000"/>
              </a:srgbClr>
            </a:outerShdw>
          </a:effectLst>
        </p:spPr>
        <p:style>
          <a:lnRef idx="1">
            <a:schemeClr val="accent1"/>
          </a:lnRef>
          <a:fillRef idx="3">
            <a:schemeClr val="accent1"/>
          </a:fillRef>
          <a:effectRef idx="2">
            <a:schemeClr val="accent1"/>
          </a:effectRef>
          <a:fontRef idx="minor"/>
        </p:style>
      </p:sp>
      <p:sp>
        <p:nvSpPr>
          <p:cNvPr id="87" name="Rectangle 7"/>
          <p:cNvSpPr/>
          <p:nvPr/>
        </p:nvSpPr>
        <p:spPr>
          <a:xfrm>
            <a:off x="446040" y="606600"/>
            <a:ext cx="11298960" cy="1257840"/>
          </a:xfrm>
          <a:prstGeom prst="rect">
            <a:avLst/>
          </a:prstGeom>
          <a:solidFill>
            <a:schemeClr val="accent1"/>
          </a:solidFill>
          <a:ln>
            <a:noFill/>
          </a:ln>
          <a:effectLst>
            <a:outerShdw blurRad="38160" dist="25560" dir="5400000" rotWithShape="0">
              <a:srgbClr val="000000">
                <a:alpha val="55000"/>
              </a:srgbClr>
            </a:outerShdw>
          </a:effectLst>
        </p:spPr>
        <p:style>
          <a:lnRef idx="1">
            <a:schemeClr val="accent1"/>
          </a:lnRef>
          <a:fillRef idx="3">
            <a:schemeClr val="accent1"/>
          </a:fillRef>
          <a:effectRef idx="2">
            <a:schemeClr val="accent1"/>
          </a:effectRef>
          <a:fontRef idx="minor"/>
        </p:style>
      </p:sp>
      <p:sp>
        <p:nvSpPr>
          <p:cNvPr id="88" name="PlaceHolder 1"/>
          <p:cNvSpPr>
            <a:spLocks noGrp="1"/>
          </p:cNvSpPr>
          <p:nvPr>
            <p:ph type="title"/>
          </p:nvPr>
        </p:nvSpPr>
        <p:spPr>
          <a:xfrm>
            <a:off x="609480" y="273600"/>
            <a:ext cx="10972080" cy="1144440"/>
          </a:xfrm>
          <a:prstGeom prst="rect">
            <a:avLst/>
          </a:prstGeom>
        </p:spPr>
        <p:txBody>
          <a:bodyPr lIns="0" tIns="0" rIns="0" bIns="0" anchor="ctr">
            <a:noAutofit/>
          </a:bodyPr>
          <a:lstStyle/>
          <a:p>
            <a:r>
              <a:rPr lang="es-CR" sz="1800" b="0" strike="noStrike" spc="-1">
                <a:latin typeface="Arial"/>
              </a:rPr>
              <a:t>Pulse para editar el formato del texto de título</a:t>
            </a:r>
          </a:p>
        </p:txBody>
      </p:sp>
      <p:sp>
        <p:nvSpPr>
          <p:cNvPr id="89" name="PlaceHolder 2"/>
          <p:cNvSpPr>
            <a:spLocks noGrp="1"/>
          </p:cNvSpPr>
          <p:nvPr>
            <p:ph type="body"/>
          </p:nvPr>
        </p:nvSpPr>
        <p:spPr>
          <a:xfrm>
            <a:off x="609480" y="1604520"/>
            <a:ext cx="5353920" cy="3976920"/>
          </a:xfrm>
          <a:prstGeom prst="rect">
            <a:avLst/>
          </a:prstGeom>
        </p:spPr>
        <p:txBody>
          <a:bodyPr lIns="0" tIns="0" rIns="0" bIns="0" anchor="ctr">
            <a:normAutofit/>
          </a:bodyPr>
          <a:lstStyle/>
          <a:p>
            <a:pPr marL="432000" indent="-324000">
              <a:spcBef>
                <a:spcPts val="1417"/>
              </a:spcBef>
              <a:buClr>
                <a:srgbClr val="000000"/>
              </a:buClr>
              <a:buSzPct val="45000"/>
              <a:buFont typeface="Wingdings" charset="2"/>
              <a:buChar char=""/>
            </a:pPr>
            <a:r>
              <a:rPr lang="es-CR" sz="1800" b="0" strike="noStrike" spc="-1">
                <a:latin typeface="Arial"/>
              </a:rPr>
              <a:t>Pulse para editar el formato de texto del esquema</a:t>
            </a:r>
          </a:p>
          <a:p>
            <a:pPr marL="864000" lvl="1" indent="-324000">
              <a:spcBef>
                <a:spcPts val="1134"/>
              </a:spcBef>
              <a:buClr>
                <a:srgbClr val="000000"/>
              </a:buClr>
              <a:buSzPct val="75000"/>
              <a:buFont typeface="Symbol" charset="2"/>
              <a:buChar char=""/>
            </a:pPr>
            <a:r>
              <a:rPr lang="es-CR" sz="1800" b="0" strike="noStrike" spc="-1">
                <a:latin typeface="Arial"/>
              </a:rPr>
              <a:t>Segundo nivel del esquema</a:t>
            </a:r>
          </a:p>
          <a:p>
            <a:pPr marL="1296000" lvl="2" indent="-288000">
              <a:spcBef>
                <a:spcPts val="850"/>
              </a:spcBef>
              <a:buClr>
                <a:srgbClr val="000000"/>
              </a:buClr>
              <a:buSzPct val="45000"/>
              <a:buFont typeface="Wingdings" charset="2"/>
              <a:buChar char=""/>
            </a:pPr>
            <a:r>
              <a:rPr lang="es-CR" sz="1800" b="0" strike="noStrike" spc="-1">
                <a:latin typeface="Arial"/>
              </a:rPr>
              <a:t>Tercer nivel del esquema</a:t>
            </a:r>
          </a:p>
          <a:p>
            <a:pPr marL="1728000" lvl="3" indent="-216000">
              <a:spcBef>
                <a:spcPts val="567"/>
              </a:spcBef>
              <a:buClr>
                <a:srgbClr val="000000"/>
              </a:buClr>
              <a:buSzPct val="75000"/>
              <a:buFont typeface="Symbol" charset="2"/>
              <a:buChar char=""/>
            </a:pPr>
            <a:r>
              <a:rPr lang="es-CR" sz="1800" b="0" strike="noStrike" spc="-1">
                <a:latin typeface="Arial"/>
              </a:rPr>
              <a:t>Cuarto nivel del esquema</a:t>
            </a:r>
          </a:p>
          <a:p>
            <a:pPr marL="2160000" lvl="4" indent="-216000">
              <a:spcBef>
                <a:spcPts val="283"/>
              </a:spcBef>
              <a:buClr>
                <a:srgbClr val="000000"/>
              </a:buClr>
              <a:buSzPct val="45000"/>
              <a:buFont typeface="Wingdings" charset="2"/>
              <a:buChar char=""/>
            </a:pPr>
            <a:r>
              <a:rPr lang="es-CR" sz="1800" b="0" strike="noStrike" spc="-1">
                <a:latin typeface="Arial"/>
              </a:rPr>
              <a:t>Quinto nivel del esquema</a:t>
            </a:r>
          </a:p>
          <a:p>
            <a:pPr marL="2592000" lvl="5" indent="-216000">
              <a:spcBef>
                <a:spcPts val="283"/>
              </a:spcBef>
              <a:buClr>
                <a:srgbClr val="000000"/>
              </a:buClr>
              <a:buSzPct val="45000"/>
              <a:buFont typeface="Wingdings" charset="2"/>
              <a:buChar char=""/>
            </a:pPr>
            <a:r>
              <a:rPr lang="es-CR" sz="1800" b="0" strike="noStrike" spc="-1">
                <a:latin typeface="Arial"/>
              </a:rPr>
              <a:t>Sexto nivel del esquema</a:t>
            </a:r>
          </a:p>
          <a:p>
            <a:pPr marL="3024000" lvl="6" indent="-216000">
              <a:spcBef>
                <a:spcPts val="283"/>
              </a:spcBef>
              <a:buClr>
                <a:srgbClr val="000000"/>
              </a:buClr>
              <a:buSzPct val="45000"/>
              <a:buFont typeface="Wingdings" charset="2"/>
              <a:buChar char=""/>
            </a:pPr>
            <a:r>
              <a:rPr lang="es-CR" sz="1800" b="0" strike="noStrike" spc="-1">
                <a:latin typeface="Arial"/>
              </a:rPr>
              <a:t>Séptimo nivel del esquema</a:t>
            </a:r>
          </a:p>
        </p:txBody>
      </p:sp>
      <p:sp>
        <p:nvSpPr>
          <p:cNvPr id="90" name="PlaceHolder 3"/>
          <p:cNvSpPr>
            <a:spLocks noGrp="1"/>
          </p:cNvSpPr>
          <p:nvPr>
            <p:ph type="body"/>
          </p:nvPr>
        </p:nvSpPr>
        <p:spPr>
          <a:xfrm>
            <a:off x="6231960" y="1604520"/>
            <a:ext cx="5353920" cy="3976920"/>
          </a:xfrm>
          <a:prstGeom prst="rect">
            <a:avLst/>
          </a:prstGeom>
        </p:spPr>
        <p:txBody>
          <a:bodyPr lIns="0" tIns="0" rIns="0" bIns="0" anchor="ctr">
            <a:normAutofit/>
          </a:bodyPr>
          <a:lstStyle/>
          <a:p>
            <a:pPr marL="432000" indent="-324000">
              <a:spcBef>
                <a:spcPts val="1417"/>
              </a:spcBef>
              <a:buClr>
                <a:srgbClr val="000000"/>
              </a:buClr>
              <a:buSzPct val="45000"/>
              <a:buFont typeface="Wingdings" charset="2"/>
              <a:buChar char=""/>
            </a:pPr>
            <a:r>
              <a:rPr lang="es-CR" sz="1800" b="0" strike="noStrike" spc="-1">
                <a:latin typeface="Arial"/>
              </a:rPr>
              <a:t>Pulse para editar el formato de texto del esquema</a:t>
            </a:r>
          </a:p>
          <a:p>
            <a:pPr marL="864000" lvl="1" indent="-324000">
              <a:spcBef>
                <a:spcPts val="1134"/>
              </a:spcBef>
              <a:buClr>
                <a:srgbClr val="000000"/>
              </a:buClr>
              <a:buSzPct val="75000"/>
              <a:buFont typeface="Symbol" charset="2"/>
              <a:buChar char=""/>
            </a:pPr>
            <a:r>
              <a:rPr lang="es-CR" sz="1800" b="0" strike="noStrike" spc="-1">
                <a:latin typeface="Arial"/>
              </a:rPr>
              <a:t>Segundo nivel del esquema</a:t>
            </a:r>
          </a:p>
          <a:p>
            <a:pPr marL="1296000" lvl="2" indent="-288000">
              <a:spcBef>
                <a:spcPts val="850"/>
              </a:spcBef>
              <a:buClr>
                <a:srgbClr val="000000"/>
              </a:buClr>
              <a:buSzPct val="45000"/>
              <a:buFont typeface="Wingdings" charset="2"/>
              <a:buChar char=""/>
            </a:pPr>
            <a:r>
              <a:rPr lang="es-CR" sz="1800" b="0" strike="noStrike" spc="-1">
                <a:latin typeface="Arial"/>
              </a:rPr>
              <a:t>Tercer nivel del esquema</a:t>
            </a:r>
          </a:p>
          <a:p>
            <a:pPr marL="1728000" lvl="3" indent="-216000">
              <a:spcBef>
                <a:spcPts val="567"/>
              </a:spcBef>
              <a:buClr>
                <a:srgbClr val="000000"/>
              </a:buClr>
              <a:buSzPct val="75000"/>
              <a:buFont typeface="Symbol" charset="2"/>
              <a:buChar char=""/>
            </a:pPr>
            <a:r>
              <a:rPr lang="es-CR" sz="1800" b="0" strike="noStrike" spc="-1">
                <a:latin typeface="Arial"/>
              </a:rPr>
              <a:t>Cuarto nivel del esquema</a:t>
            </a:r>
          </a:p>
          <a:p>
            <a:pPr marL="2160000" lvl="4" indent="-216000">
              <a:spcBef>
                <a:spcPts val="283"/>
              </a:spcBef>
              <a:buClr>
                <a:srgbClr val="000000"/>
              </a:buClr>
              <a:buSzPct val="45000"/>
              <a:buFont typeface="Wingdings" charset="2"/>
              <a:buChar char=""/>
            </a:pPr>
            <a:r>
              <a:rPr lang="es-CR" sz="1800" b="0" strike="noStrike" spc="-1">
                <a:latin typeface="Arial"/>
              </a:rPr>
              <a:t>Quinto nivel del esquema</a:t>
            </a:r>
          </a:p>
          <a:p>
            <a:pPr marL="2592000" lvl="5" indent="-216000">
              <a:spcBef>
                <a:spcPts val="283"/>
              </a:spcBef>
              <a:buClr>
                <a:srgbClr val="000000"/>
              </a:buClr>
              <a:buSzPct val="45000"/>
              <a:buFont typeface="Wingdings" charset="2"/>
              <a:buChar char=""/>
            </a:pPr>
            <a:r>
              <a:rPr lang="es-CR" sz="1800" b="0" strike="noStrike" spc="-1">
                <a:latin typeface="Arial"/>
              </a:rPr>
              <a:t>Sexto nivel del esquema</a:t>
            </a:r>
          </a:p>
          <a:p>
            <a:pPr marL="3024000" lvl="6" indent="-216000">
              <a:spcBef>
                <a:spcPts val="283"/>
              </a:spcBef>
              <a:buClr>
                <a:srgbClr val="000000"/>
              </a:buClr>
              <a:buSzPct val="45000"/>
              <a:buFont typeface="Wingdings" charset="2"/>
              <a:buChar char=""/>
            </a:pPr>
            <a:r>
              <a:rPr lang="es-CR" sz="1800" b="0" strike="noStrike" spc="-1">
                <a:latin typeface="Arial"/>
              </a:rPr>
              <a:t>Séptimo nivel del esquema</a:t>
            </a:r>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Title 1"/>
          <p:cNvSpPr/>
          <p:nvPr/>
        </p:nvSpPr>
        <p:spPr>
          <a:xfrm>
            <a:off x="581040" y="1020600"/>
            <a:ext cx="10992600" cy="14738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ctr">
              <a:lnSpc>
                <a:spcPct val="100000"/>
              </a:lnSpc>
            </a:pPr>
            <a:r>
              <a:rPr lang="en-US" sz="3600" b="0" strike="noStrike" cap="all" spc="-1">
                <a:solidFill>
                  <a:srgbClr val="4D1434"/>
                </a:solidFill>
                <a:latin typeface="Gill Sans MT"/>
                <a:ea typeface="DejaVu Sans"/>
              </a:rPr>
              <a:t>Proceso de seguridad social por riesgos psicosOciales</a:t>
            </a:r>
            <a:endParaRPr lang="es-CR" sz="3600" b="0" strike="noStrike" spc="-1">
              <a:latin typeface="Arial"/>
            </a:endParaRPr>
          </a:p>
        </p:txBody>
      </p:sp>
      <p:sp>
        <p:nvSpPr>
          <p:cNvPr id="128" name="Subtitle 2"/>
          <p:cNvSpPr/>
          <p:nvPr/>
        </p:nvSpPr>
        <p:spPr>
          <a:xfrm>
            <a:off x="581040" y="2495520"/>
            <a:ext cx="10992600" cy="589320"/>
          </a:xfrm>
          <a:prstGeom prst="rect">
            <a:avLst/>
          </a:prstGeom>
          <a:noFill/>
          <a:ln w="0">
            <a:noFill/>
          </a:ln>
        </p:spPr>
        <p:style>
          <a:lnRef idx="0">
            <a:scrgbClr r="0" g="0" b="0"/>
          </a:lnRef>
          <a:fillRef idx="0">
            <a:scrgbClr r="0" g="0" b="0"/>
          </a:fillRef>
          <a:effectRef idx="0">
            <a:scrgbClr r="0" g="0" b="0"/>
          </a:effectRef>
          <a:fontRef idx="minor"/>
        </p:style>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 name="Title 1"/>
          <p:cNvSpPr/>
          <p:nvPr/>
        </p:nvSpPr>
        <p:spPr>
          <a:xfrm>
            <a:off x="581040" y="702000"/>
            <a:ext cx="11028600" cy="101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ctr">
              <a:lnSpc>
                <a:spcPct val="100000"/>
              </a:lnSpc>
            </a:pPr>
            <a:r>
              <a:rPr lang="en-US" sz="2800" b="0" strike="noStrike" cap="all" spc="-1">
                <a:solidFill>
                  <a:srgbClr val="FFFFFF"/>
                </a:solidFill>
                <a:latin typeface="Gill Sans MT"/>
                <a:ea typeface="DejaVu Sans"/>
              </a:rPr>
              <a:t>CARGA DE LA PRUEBA</a:t>
            </a:r>
            <a:endParaRPr lang="es-CR" sz="2800" b="0" strike="noStrike" spc="-1">
              <a:latin typeface="Arial"/>
            </a:endParaRPr>
          </a:p>
        </p:txBody>
      </p:sp>
      <p:sp>
        <p:nvSpPr>
          <p:cNvPr id="151" name="Content Placeholder 2"/>
          <p:cNvSpPr/>
          <p:nvPr/>
        </p:nvSpPr>
        <p:spPr>
          <a:xfrm>
            <a:off x="581040" y="2180520"/>
            <a:ext cx="11028600" cy="3677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fontScale="81000"/>
          </a:bodyPr>
          <a:lstStyle/>
          <a:p>
            <a:pPr marL="305280" indent="-304200">
              <a:lnSpc>
                <a:spcPct val="100000"/>
              </a:lnSpc>
              <a:spcBef>
                <a:spcPts val="479"/>
              </a:spcBef>
              <a:spcAft>
                <a:spcPts val="601"/>
              </a:spcAft>
              <a:buClr>
                <a:srgbClr val="903163"/>
              </a:buClr>
              <a:buSzPct val="92000"/>
              <a:buFont typeface="Wingdings 2" charset="2"/>
              <a:buChar char=""/>
            </a:pPr>
            <a:r>
              <a:rPr lang="en-US" sz="2400" b="0" strike="noStrike" spc="-1">
                <a:solidFill>
                  <a:srgbClr val="3D3D3D"/>
                </a:solidFill>
                <a:latin typeface="Gill Sans MT"/>
                <a:ea typeface="Gill Sans MT"/>
              </a:rPr>
              <a:t>Art. 477 del Código de Trabajo establece que la carga de la prueba de los hechos controvertidos, constitutivos e impeditivos le corresponde a quien los invoca a su favor.</a:t>
            </a:r>
            <a:endParaRPr lang="es-CR" sz="2400" b="0" strike="noStrike" spc="-1">
              <a:latin typeface="Arial"/>
            </a:endParaRPr>
          </a:p>
          <a:p>
            <a:pPr marL="305280" indent="-304200">
              <a:lnSpc>
                <a:spcPct val="100000"/>
              </a:lnSpc>
              <a:spcBef>
                <a:spcPts val="479"/>
              </a:spcBef>
              <a:spcAft>
                <a:spcPts val="601"/>
              </a:spcAft>
              <a:buClr>
                <a:srgbClr val="903163"/>
              </a:buClr>
              <a:buSzPct val="92000"/>
              <a:buFont typeface="Wingdings 2" charset="2"/>
              <a:buChar char=""/>
            </a:pPr>
            <a:r>
              <a:rPr lang="en-US" sz="2400" b="0" strike="noStrike" spc="-1">
                <a:solidFill>
                  <a:srgbClr val="3D3D3D"/>
                </a:solidFill>
                <a:latin typeface="Gill Sans MT"/>
                <a:ea typeface="Gill Sans MT"/>
              </a:rPr>
              <a:t>    En este caso la carga de la prueba es exclusiva de la parte actora quien debe aportar los elementos de convicción necesarios para acreditar con prueba fehaciente los presupuestos materiales para la procedencia de la indemnización por riesgo de trabajo, es decir,  demostrar que el percance o padecimiento se trata de un riesgo de trabajo en los términos del artículo 195, 196 o 197 del Código de Trabajo,  sea que le ocurrió en la ejecución de prestación de servicios.</a:t>
            </a:r>
            <a:endParaRPr lang="es-CR" sz="2400" b="0" strike="noStrike" spc="-1">
              <a:latin typeface="Arial"/>
            </a:endParaRPr>
          </a:p>
          <a:p>
            <a:pPr marL="305280" indent="-304200">
              <a:lnSpc>
                <a:spcPct val="100000"/>
              </a:lnSpc>
              <a:spcBef>
                <a:spcPts val="479"/>
              </a:spcBef>
              <a:spcAft>
                <a:spcPts val="601"/>
              </a:spcAft>
              <a:buClr>
                <a:srgbClr val="903163"/>
              </a:buClr>
              <a:buSzPct val="92000"/>
              <a:buFont typeface="Wingdings 2" charset="2"/>
              <a:buChar char=""/>
            </a:pPr>
            <a:r>
              <a:rPr lang="en-US" sz="2400" b="0" strike="noStrike" spc="-1">
                <a:solidFill>
                  <a:srgbClr val="3D3D3D"/>
                </a:solidFill>
                <a:latin typeface="Gill Sans MT"/>
                <a:ea typeface="Gill Sans MT"/>
              </a:rPr>
              <a:t>Indubio pro víctima (pro accidentado).</a:t>
            </a:r>
            <a:endParaRPr lang="es-CR" sz="2400" b="0" strike="noStrike" spc="-1">
              <a:latin typeface="Arial"/>
            </a:endParaRPr>
          </a:p>
          <a:p>
            <a:pPr>
              <a:lnSpc>
                <a:spcPct val="100000"/>
              </a:lnSpc>
              <a:spcBef>
                <a:spcPts val="479"/>
              </a:spcBef>
              <a:spcAft>
                <a:spcPts val="601"/>
              </a:spcAft>
            </a:pPr>
            <a:endParaRPr lang="es-CR" sz="2400" b="0" strike="noStrike" spc="-1">
              <a:latin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Title 1"/>
          <p:cNvSpPr/>
          <p:nvPr/>
        </p:nvSpPr>
        <p:spPr>
          <a:xfrm>
            <a:off x="581040" y="702000"/>
            <a:ext cx="11028600" cy="101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ctr">
              <a:lnSpc>
                <a:spcPct val="100000"/>
              </a:lnSpc>
            </a:pPr>
            <a:r>
              <a:rPr lang="en-US" sz="2800" b="0" strike="noStrike" cap="all" spc="-1">
                <a:solidFill>
                  <a:srgbClr val="FFFFFF"/>
                </a:solidFill>
                <a:latin typeface="Gill Sans MT"/>
                <a:ea typeface="DejaVu Sans"/>
              </a:rPr>
              <a:t>SENTENCIA CONDENATORIA</a:t>
            </a:r>
            <a:endParaRPr lang="es-CR" sz="2800" b="0" strike="noStrike" spc="-1">
              <a:latin typeface="Arial"/>
            </a:endParaRPr>
          </a:p>
        </p:txBody>
      </p:sp>
      <p:sp>
        <p:nvSpPr>
          <p:cNvPr id="153" name="Content Placeholder 2"/>
          <p:cNvSpPr/>
          <p:nvPr/>
        </p:nvSpPr>
        <p:spPr>
          <a:xfrm>
            <a:off x="581040" y="2180520"/>
            <a:ext cx="11028600" cy="3677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marL="305280" indent="-304200">
              <a:lnSpc>
                <a:spcPct val="100000"/>
              </a:lnSpc>
              <a:spcBef>
                <a:spcPts val="479"/>
              </a:spcBef>
              <a:spcAft>
                <a:spcPts val="601"/>
              </a:spcAft>
              <a:buClr>
                <a:srgbClr val="903163"/>
              </a:buClr>
              <a:buSzPct val="92000"/>
              <a:buFont typeface="Wingdings 2" charset="2"/>
              <a:buChar char=""/>
            </a:pPr>
            <a:r>
              <a:rPr lang="en-US" sz="2400" b="0" strike="noStrike" spc="-1">
                <a:solidFill>
                  <a:srgbClr val="3D3D3D"/>
                </a:solidFill>
                <a:latin typeface="Gill Sans MT"/>
                <a:ea typeface="DejaVu Sans"/>
              </a:rPr>
              <a:t>Prestaciones que determina el numeral 218 del Código de Trabajo.</a:t>
            </a:r>
            <a:endParaRPr lang="es-CR" sz="2400" b="0" strike="noStrike" spc="-1">
              <a:latin typeface="Arial"/>
            </a:endParaRPr>
          </a:p>
          <a:p>
            <a:pPr marL="305280" indent="-304200">
              <a:lnSpc>
                <a:spcPct val="100000"/>
              </a:lnSpc>
              <a:spcBef>
                <a:spcPts val="479"/>
              </a:spcBef>
              <a:spcAft>
                <a:spcPts val="601"/>
              </a:spcAft>
              <a:buClr>
                <a:srgbClr val="903163"/>
              </a:buClr>
              <a:buSzPct val="92000"/>
              <a:buFont typeface="Wingdings 2" charset="2"/>
              <a:buChar char=""/>
            </a:pPr>
            <a:r>
              <a:rPr lang="en-US" sz="2400" b="0" strike="noStrike" spc="-1">
                <a:solidFill>
                  <a:srgbClr val="3D3D3D"/>
                </a:solidFill>
                <a:latin typeface="Gill Sans MT"/>
                <a:ea typeface="DejaVu Sans"/>
              </a:rPr>
              <a:t>Daño moral queda excluido por el Sitema de indemnización tarifada.</a:t>
            </a:r>
            <a:endParaRPr lang="es-CR" sz="2400" b="0" strike="noStrike" spc="-1">
              <a:latin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Title 1"/>
          <p:cNvSpPr/>
          <p:nvPr/>
        </p:nvSpPr>
        <p:spPr>
          <a:xfrm>
            <a:off x="581040" y="702000"/>
            <a:ext cx="11028600" cy="101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ctr">
              <a:lnSpc>
                <a:spcPct val="100000"/>
              </a:lnSpc>
            </a:pPr>
            <a:r>
              <a:rPr lang="en-US" sz="2800" b="0" strike="noStrike" cap="all" spc="-1">
                <a:solidFill>
                  <a:srgbClr val="FFFFFF"/>
                </a:solidFill>
                <a:latin typeface="Gill Sans MT"/>
                <a:ea typeface="DejaVu Sans"/>
              </a:rPr>
              <a:t>RIESGOS PSICOSOCIALES</a:t>
            </a:r>
            <a:endParaRPr lang="es-CR" sz="2800" b="0" strike="noStrike" spc="-1">
              <a:latin typeface="Arial"/>
            </a:endParaRPr>
          </a:p>
        </p:txBody>
      </p:sp>
      <p:sp>
        <p:nvSpPr>
          <p:cNvPr id="130" name="Content Placeholder 2"/>
          <p:cNvSpPr/>
          <p:nvPr/>
        </p:nvSpPr>
        <p:spPr>
          <a:xfrm>
            <a:off x="581040" y="2180520"/>
            <a:ext cx="11028600" cy="3677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marL="305280" indent="-304200">
              <a:lnSpc>
                <a:spcPct val="100000"/>
              </a:lnSpc>
              <a:spcBef>
                <a:spcPts val="479"/>
              </a:spcBef>
              <a:spcAft>
                <a:spcPts val="601"/>
              </a:spcAft>
              <a:buClr>
                <a:srgbClr val="903163"/>
              </a:buClr>
              <a:buSzPct val="92000"/>
              <a:buFont typeface="Wingdings 2" charset="2"/>
              <a:buChar char=""/>
            </a:pPr>
            <a:r>
              <a:rPr lang="en-US" sz="2400" b="0" strike="noStrike" spc="-1">
                <a:solidFill>
                  <a:srgbClr val="3D3D3D"/>
                </a:solidFill>
                <a:latin typeface="Gill Sans MT"/>
                <a:ea typeface="Gill Sans MT"/>
              </a:rPr>
              <a:t>Son “aquellas condiciones presentes en una situación laboral directamente relacionadas con la organización del trabajo, el contenido del trabajo y la realización de la tarea, y que se presentan con capacidad para afectar el desarrollo del trabajo y la salud del trabajador”. </a:t>
            </a:r>
            <a:endParaRPr lang="es-CR" sz="2400" b="0" strike="noStrike" spc="-1">
              <a:latin typeface="Arial"/>
            </a:endParaRPr>
          </a:p>
          <a:p>
            <a:pPr>
              <a:lnSpc>
                <a:spcPct val="100000"/>
              </a:lnSpc>
              <a:spcBef>
                <a:spcPts val="360"/>
              </a:spcBef>
              <a:spcAft>
                <a:spcPts val="601"/>
              </a:spcAft>
            </a:pPr>
            <a:endParaRPr lang="es-CR" sz="2400" b="0" strike="noStrike" spc="-1">
              <a:latin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Title 1"/>
          <p:cNvSpPr/>
          <p:nvPr/>
        </p:nvSpPr>
        <p:spPr>
          <a:xfrm>
            <a:off x="311217" y="190074"/>
            <a:ext cx="11028600" cy="987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rmAutofit fontScale="25000" lnSpcReduction="20000"/>
          </a:bodyPr>
          <a:lstStyle/>
          <a:p>
            <a:pPr algn="ctr">
              <a:lnSpc>
                <a:spcPct val="100000"/>
              </a:lnSpc>
            </a:pPr>
            <a:br>
              <a:rPr sz="45000" dirty="0"/>
            </a:br>
            <a:r>
              <a:rPr lang="es-CR" sz="2400" dirty="0"/>
              <a:t>A</a:t>
            </a:r>
            <a:br>
              <a:rPr sz="45000" dirty="0"/>
            </a:br>
            <a:r>
              <a:rPr lang="en-US" sz="7200" b="0" strike="noStrike" cap="all" spc="-1" dirty="0">
                <a:solidFill>
                  <a:srgbClr val="FFFFFF"/>
                </a:solidFill>
                <a:latin typeface="Arial"/>
                <a:ea typeface="Gill Sans MT"/>
              </a:rPr>
              <a:t>El </a:t>
            </a:r>
            <a:r>
              <a:rPr lang="en-US" sz="7200" b="0" strike="noStrike" cap="all" spc="-1" dirty="0" err="1">
                <a:solidFill>
                  <a:srgbClr val="FFFFFF"/>
                </a:solidFill>
                <a:latin typeface="Arial"/>
                <a:ea typeface="Gill Sans MT"/>
              </a:rPr>
              <a:t>acoso</a:t>
            </a:r>
            <a:r>
              <a:rPr lang="en-US" sz="7200" b="0" strike="noStrike" cap="all" spc="-1" dirty="0">
                <a:solidFill>
                  <a:srgbClr val="FFFFFF"/>
                </a:solidFill>
                <a:latin typeface="Arial"/>
                <a:ea typeface="Gill Sans MT"/>
              </a:rPr>
              <a:t> u </a:t>
            </a:r>
            <a:r>
              <a:rPr lang="en-US" sz="7200" b="0" strike="noStrike" cap="all" spc="-1" dirty="0" err="1">
                <a:solidFill>
                  <a:srgbClr val="FFFFFF"/>
                </a:solidFill>
                <a:latin typeface="Arial"/>
                <a:ea typeface="Gill Sans MT"/>
              </a:rPr>
              <a:t>hostigamiento</a:t>
            </a:r>
            <a:r>
              <a:rPr lang="en-US" sz="7200" b="0" strike="noStrike" cap="all" spc="-1" dirty="0">
                <a:solidFill>
                  <a:srgbClr val="FFFFFF"/>
                </a:solidFill>
                <a:latin typeface="Arial"/>
                <a:ea typeface="Gill Sans MT"/>
              </a:rPr>
              <a:t> </a:t>
            </a:r>
            <a:r>
              <a:rPr lang="en-US" sz="7200" b="0" strike="noStrike" cap="all" spc="-1" dirty="0" err="1">
                <a:solidFill>
                  <a:srgbClr val="FFFFFF"/>
                </a:solidFill>
                <a:latin typeface="Arial"/>
                <a:ea typeface="Gill Sans MT"/>
              </a:rPr>
              <a:t>laboral</a:t>
            </a:r>
            <a:r>
              <a:rPr lang="en-US" sz="7200" b="0" strike="noStrike" cap="all" spc="-1" dirty="0">
                <a:solidFill>
                  <a:srgbClr val="FFFFFF"/>
                </a:solidFill>
                <a:latin typeface="Arial"/>
                <a:ea typeface="Gill Sans MT"/>
              </a:rPr>
              <a:t> </a:t>
            </a:r>
            <a:r>
              <a:rPr lang="en-US" sz="7200" b="0" strike="noStrike" cap="all" spc="-1" dirty="0" err="1">
                <a:solidFill>
                  <a:srgbClr val="FFFFFF"/>
                </a:solidFill>
                <a:latin typeface="Arial"/>
                <a:ea typeface="Gill Sans MT"/>
              </a:rPr>
              <a:t>en</a:t>
            </a:r>
            <a:r>
              <a:rPr lang="en-US" sz="7200" b="0" strike="noStrike" cap="all" spc="-1" dirty="0">
                <a:solidFill>
                  <a:srgbClr val="FFFFFF"/>
                </a:solidFill>
                <a:latin typeface="Arial"/>
                <a:ea typeface="Gill Sans MT"/>
              </a:rPr>
              <a:t> </a:t>
            </a:r>
            <a:r>
              <a:rPr lang="en-US" sz="7200" b="0" strike="noStrike" cap="all" spc="-1" dirty="0" err="1">
                <a:solidFill>
                  <a:srgbClr val="FFFFFF"/>
                </a:solidFill>
                <a:latin typeface="Arial"/>
                <a:ea typeface="Gill Sans MT"/>
              </a:rPr>
              <a:t>el</a:t>
            </a:r>
            <a:r>
              <a:rPr lang="en-US" sz="7200" b="0" strike="noStrike" cap="all" spc="-1" dirty="0">
                <a:solidFill>
                  <a:srgbClr val="FFFFFF"/>
                </a:solidFill>
                <a:latin typeface="Arial"/>
                <a:ea typeface="Gill Sans MT"/>
              </a:rPr>
              <a:t> </a:t>
            </a:r>
            <a:r>
              <a:rPr lang="en-US" sz="7200" b="0" strike="noStrike" cap="all" spc="-1" dirty="0" err="1">
                <a:solidFill>
                  <a:srgbClr val="FFFFFF"/>
                </a:solidFill>
                <a:latin typeface="Arial"/>
                <a:ea typeface="Gill Sans MT"/>
              </a:rPr>
              <a:t>empleo</a:t>
            </a:r>
            <a:r>
              <a:rPr lang="en-US" sz="7200" b="0" strike="noStrike" cap="all" spc="-1" dirty="0">
                <a:solidFill>
                  <a:srgbClr val="FFFFFF"/>
                </a:solidFill>
                <a:latin typeface="Arial"/>
                <a:ea typeface="Gill Sans MT"/>
              </a:rPr>
              <a:t> (</a:t>
            </a:r>
            <a:r>
              <a:rPr lang="en-US" sz="7200" b="0" strike="noStrike" cap="all" spc="-1" dirty="0" err="1">
                <a:solidFill>
                  <a:srgbClr val="FFFFFF"/>
                </a:solidFill>
                <a:latin typeface="Arial"/>
                <a:ea typeface="Gill Sans MT"/>
              </a:rPr>
              <a:t>definición</a:t>
            </a:r>
            <a:r>
              <a:rPr lang="en-US" sz="7200" b="0" strike="noStrike" cap="all" spc="-1" dirty="0">
                <a:solidFill>
                  <a:srgbClr val="FFFFFF"/>
                </a:solidFill>
                <a:latin typeface="Arial"/>
                <a:ea typeface="Gill Sans MT"/>
              </a:rPr>
              <a:t>):</a:t>
            </a:r>
            <a:br>
              <a:rPr dirty="0"/>
            </a:br>
            <a:br>
              <a:rPr dirty="0"/>
            </a:br>
            <a:endParaRPr lang="es-CR" sz="7200" b="0" strike="noStrike" spc="-1" dirty="0">
              <a:latin typeface="Arial"/>
            </a:endParaRPr>
          </a:p>
        </p:txBody>
      </p:sp>
      <p:sp>
        <p:nvSpPr>
          <p:cNvPr id="132" name="Content Placeholder 2"/>
          <p:cNvSpPr/>
          <p:nvPr/>
        </p:nvSpPr>
        <p:spPr>
          <a:xfrm>
            <a:off x="581040" y="2071440"/>
            <a:ext cx="10920240" cy="3788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marL="305280" indent="-304200">
              <a:lnSpc>
                <a:spcPct val="100000"/>
              </a:lnSpc>
              <a:spcBef>
                <a:spcPts val="479"/>
              </a:spcBef>
              <a:spcAft>
                <a:spcPts val="601"/>
              </a:spcAft>
              <a:buClr>
                <a:srgbClr val="903163"/>
              </a:buClr>
              <a:buSzPct val="92000"/>
              <a:buFont typeface="Wingdings 2" charset="2"/>
              <a:buChar char=""/>
            </a:pPr>
            <a:r>
              <a:rPr lang="en-US" sz="2400" b="0" strike="noStrike" spc="-1">
                <a:solidFill>
                  <a:srgbClr val="3D3D3D"/>
                </a:solidFill>
                <a:latin typeface="Gill Sans MT"/>
                <a:ea typeface="Gill Sans MT"/>
              </a:rPr>
              <a:t>El acoso laboral en las relaciones laborales acaece cuando  se lleva a cabo de forma sistemática una conducta hostil o intimidadora en contra de un trabajador, realizada entre compañeros, superiores o inferiores jerárquicos, cuya función es provocar afectación injusta en el trabajador de modo que podría provocarle humillación y alejamiento del lugar de trabajo.</a:t>
            </a:r>
            <a:endParaRPr lang="es-CR" sz="2400" b="0" strike="noStrike" spc="-1">
              <a:latin typeface="Arial"/>
            </a:endParaRPr>
          </a:p>
          <a:p>
            <a:pPr>
              <a:lnSpc>
                <a:spcPct val="100000"/>
              </a:lnSpc>
              <a:spcBef>
                <a:spcPts val="360"/>
              </a:spcBef>
              <a:spcAft>
                <a:spcPts val="601"/>
              </a:spcAft>
            </a:pPr>
            <a:endParaRPr lang="es-CR" sz="2400" b="0" strike="noStrike" spc="-1">
              <a:latin typeface="Arial"/>
            </a:endParaRPr>
          </a:p>
        </p:txBody>
      </p:sp>
      <p:sp>
        <p:nvSpPr>
          <p:cNvPr id="133" name="Content Placeholder 3"/>
          <p:cNvSpPr/>
          <p:nvPr/>
        </p:nvSpPr>
        <p:spPr>
          <a:xfrm>
            <a:off x="6188400" y="2071440"/>
            <a:ext cx="5421240" cy="3788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nSpc>
                <a:spcPct val="100000"/>
              </a:lnSpc>
              <a:spcBef>
                <a:spcPts val="360"/>
              </a:spcBef>
              <a:spcAft>
                <a:spcPts val="601"/>
              </a:spcAft>
            </a:pPr>
            <a:endParaRPr lang="es-CR" sz="1800" b="0" strike="noStrike" spc="-1">
              <a:latin typeface="Arial"/>
            </a:endParaRPr>
          </a:p>
          <a:p>
            <a:pPr>
              <a:lnSpc>
                <a:spcPct val="100000"/>
              </a:lnSpc>
              <a:spcBef>
                <a:spcPts val="360"/>
              </a:spcBef>
              <a:spcAft>
                <a:spcPts val="601"/>
              </a:spcAft>
            </a:pPr>
            <a:endParaRPr lang="es-CR" sz="1800" b="0" strike="noStrike" spc="-1">
              <a:latin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Title 1"/>
          <p:cNvSpPr/>
          <p:nvPr/>
        </p:nvSpPr>
        <p:spPr>
          <a:xfrm>
            <a:off x="581040" y="729720"/>
            <a:ext cx="11028600" cy="987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nSpc>
                <a:spcPct val="100000"/>
              </a:lnSpc>
            </a:pPr>
            <a:r>
              <a:rPr lang="en-US" sz="2800" b="0" strike="noStrike" cap="all" spc="-1">
                <a:solidFill>
                  <a:srgbClr val="FFFFFF"/>
                </a:solidFill>
                <a:latin typeface="Gill Sans MT"/>
                <a:ea typeface="Gill Sans MT"/>
              </a:rPr>
              <a:t>Burn out  (stress laboral)</a:t>
            </a:r>
            <a:endParaRPr lang="es-CR" sz="2800" b="0" strike="noStrike" spc="-1">
              <a:latin typeface="Arial"/>
            </a:endParaRPr>
          </a:p>
        </p:txBody>
      </p:sp>
      <p:sp>
        <p:nvSpPr>
          <p:cNvPr id="135" name="Content Placeholder 2"/>
          <p:cNvSpPr/>
          <p:nvPr/>
        </p:nvSpPr>
        <p:spPr>
          <a:xfrm>
            <a:off x="581040" y="2228040"/>
            <a:ext cx="11033280" cy="36320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marL="305280" indent="-304200">
              <a:lnSpc>
                <a:spcPct val="100000"/>
              </a:lnSpc>
              <a:spcBef>
                <a:spcPts val="479"/>
              </a:spcBef>
              <a:spcAft>
                <a:spcPts val="601"/>
              </a:spcAft>
              <a:buClr>
                <a:srgbClr val="903163"/>
              </a:buClr>
              <a:buSzPct val="92000"/>
              <a:buFont typeface="Wingdings 2" charset="2"/>
              <a:buChar char=""/>
            </a:pPr>
            <a:r>
              <a:rPr lang="en-US" sz="2400" b="0" strike="noStrike" spc="-1">
                <a:solidFill>
                  <a:srgbClr val="3D3D3D"/>
                </a:solidFill>
                <a:latin typeface="Gill Sans MT"/>
                <a:ea typeface="Gill Sans MT"/>
              </a:rPr>
              <a:t>l "burnout" o "trabajador quemado" es una enfermedad laboral en la cual el trabajador a causa de su relación laboral sufre un agotamiento emocional, físico y psicológico.</a:t>
            </a:r>
            <a:endParaRPr lang="es-CR" sz="2400" b="0" strike="noStrike" spc="-1">
              <a:latin typeface="Arial"/>
            </a:endParaRPr>
          </a:p>
          <a:p>
            <a:pPr>
              <a:lnSpc>
                <a:spcPct val="100000"/>
              </a:lnSpc>
              <a:spcBef>
                <a:spcPts val="360"/>
              </a:spcBef>
              <a:spcAft>
                <a:spcPts val="601"/>
              </a:spcAft>
            </a:pPr>
            <a:endParaRPr lang="es-CR" sz="2400" b="0" strike="noStrike" spc="-1">
              <a:latin typeface="Arial"/>
            </a:endParaRPr>
          </a:p>
        </p:txBody>
      </p:sp>
      <p:sp>
        <p:nvSpPr>
          <p:cNvPr id="136" name="Content Placeholder 3"/>
          <p:cNvSpPr/>
          <p:nvPr/>
        </p:nvSpPr>
        <p:spPr>
          <a:xfrm>
            <a:off x="11580120" y="2228040"/>
            <a:ext cx="651960" cy="511920"/>
          </a:xfrm>
          <a:prstGeom prst="rect">
            <a:avLst/>
          </a:prstGeom>
          <a:noFill/>
          <a:ln w="0">
            <a:noFill/>
          </a:ln>
        </p:spPr>
        <p:style>
          <a:lnRef idx="0">
            <a:scrgbClr r="0" g="0" b="0"/>
          </a:lnRef>
          <a:fillRef idx="0">
            <a:scrgbClr r="0" g="0" b="0"/>
          </a:fillRef>
          <a:effectRef idx="0">
            <a:scrgbClr r="0" g="0" b="0"/>
          </a:effectRef>
          <a:fontRef idx="minor"/>
        </p:style>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7" name="Rectangle 7"/>
          <p:cNvSpPr/>
          <p:nvPr/>
        </p:nvSpPr>
        <p:spPr>
          <a:xfrm>
            <a:off x="0" y="0"/>
            <a:ext cx="12191040" cy="68569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p:style>
      </p:sp>
      <p:sp>
        <p:nvSpPr>
          <p:cNvPr id="138" name="Title 1"/>
          <p:cNvSpPr/>
          <p:nvPr/>
        </p:nvSpPr>
        <p:spPr>
          <a:xfrm>
            <a:off x="581040" y="1507320"/>
            <a:ext cx="3574440" cy="3902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nSpc>
                <a:spcPct val="100000"/>
              </a:lnSpc>
            </a:pPr>
            <a:r>
              <a:rPr lang="en-US" sz="2400" b="0" strike="noStrike" cap="all" spc="-1">
                <a:solidFill>
                  <a:srgbClr val="903163"/>
                </a:solidFill>
                <a:latin typeface="Gill Sans MT"/>
                <a:ea typeface="DejaVu Sans"/>
              </a:rPr>
              <a:t>Efectos en EL TRABAJADOR</a:t>
            </a:r>
            <a:endParaRPr lang="es-CR" sz="2400" b="0" strike="noStrike" spc="-1">
              <a:latin typeface="Arial"/>
            </a:endParaRPr>
          </a:p>
        </p:txBody>
      </p:sp>
      <p:sp>
        <p:nvSpPr>
          <p:cNvPr id="139" name="Rectangle 9"/>
          <p:cNvSpPr/>
          <p:nvPr/>
        </p:nvSpPr>
        <p:spPr>
          <a:xfrm>
            <a:off x="446400" y="453600"/>
            <a:ext cx="11297880" cy="511560"/>
          </a:xfrm>
          <a:prstGeom prst="rect">
            <a:avLst/>
          </a:prstGeom>
          <a:solidFill>
            <a:schemeClr val="accent4"/>
          </a:solidFill>
          <a:ln>
            <a:noFill/>
          </a:ln>
          <a:effectLst>
            <a:outerShdw blurRad="38160" dist="25560" dir="5400000" rotWithShape="0">
              <a:srgbClr val="000000">
                <a:alpha val="55000"/>
              </a:srgbClr>
            </a:outerShdw>
          </a:effectLst>
        </p:spPr>
        <p:style>
          <a:lnRef idx="1">
            <a:schemeClr val="accent1"/>
          </a:lnRef>
          <a:fillRef idx="3">
            <a:schemeClr val="accent1"/>
          </a:fillRef>
          <a:effectRef idx="2">
            <a:schemeClr val="accent1"/>
          </a:effectRef>
          <a:fontRef idx="minor"/>
        </p:style>
      </p:sp>
      <p:sp>
        <p:nvSpPr>
          <p:cNvPr id="140" name="Content Placeholder 2"/>
          <p:cNvSpPr/>
          <p:nvPr/>
        </p:nvSpPr>
        <p:spPr>
          <a:xfrm>
            <a:off x="4167000" y="1507320"/>
            <a:ext cx="7442640" cy="3902400"/>
          </a:xfrm>
          <a:prstGeom prst="rect">
            <a:avLst/>
          </a:prstGeom>
          <a:noFill/>
          <a:ln w="57240">
            <a:noFill/>
          </a:ln>
        </p:spPr>
        <p:style>
          <a:lnRef idx="0">
            <a:scrgbClr r="0" g="0" b="0"/>
          </a:lnRef>
          <a:fillRef idx="0">
            <a:scrgbClr r="0" g="0" b="0"/>
          </a:fillRef>
          <a:effectRef idx="0">
            <a:scrgbClr r="0" g="0" b="0"/>
          </a:effectRef>
          <a:fontRef idx="minor"/>
        </p:style>
        <p:txBody>
          <a:bodyPr lIns="90000" tIns="45000" rIns="90000" bIns="45000">
            <a:normAutofit/>
          </a:bodyPr>
          <a:lstStyle/>
          <a:p>
            <a:pPr marL="305280" indent="-304200">
              <a:lnSpc>
                <a:spcPct val="100000"/>
              </a:lnSpc>
              <a:spcBef>
                <a:spcPts val="400"/>
              </a:spcBef>
              <a:spcAft>
                <a:spcPts val="601"/>
              </a:spcAft>
              <a:buClr>
                <a:srgbClr val="903163"/>
              </a:buClr>
              <a:buSzPct val="92000"/>
              <a:buFont typeface="Wingdings 2" charset="2"/>
              <a:buChar char=""/>
            </a:pPr>
            <a:r>
              <a:rPr lang="en-US" sz="2000" b="1" u="sng" strike="noStrike" spc="-1">
                <a:solidFill>
                  <a:srgbClr val="3D3D3D"/>
                </a:solidFill>
                <a:uFillTx/>
                <a:latin typeface="Gill Sans MT"/>
                <a:ea typeface="DejaVu Sans"/>
              </a:rPr>
              <a:t>1) En el trabajo:</a:t>
            </a:r>
            <a:r>
              <a:rPr lang="en-US" sz="2000" b="0" strike="noStrike" spc="-1">
                <a:solidFill>
                  <a:srgbClr val="3D3D3D"/>
                </a:solidFill>
                <a:latin typeface="Gill Sans MT"/>
                <a:ea typeface="DejaVu Sans"/>
              </a:rPr>
              <a:t> Afectación del desempeño y cumplimiento laboral.</a:t>
            </a:r>
            <a:endParaRPr lang="es-CR" sz="2000" b="0" strike="noStrike" spc="-1">
              <a:latin typeface="Arial"/>
            </a:endParaRPr>
          </a:p>
          <a:p>
            <a:pPr>
              <a:lnSpc>
                <a:spcPct val="100000"/>
              </a:lnSpc>
              <a:spcBef>
                <a:spcPts val="400"/>
              </a:spcBef>
              <a:spcAft>
                <a:spcPts val="601"/>
              </a:spcAft>
            </a:pPr>
            <a:endParaRPr lang="es-CR" sz="2000" b="0" strike="noStrike" spc="-1">
              <a:latin typeface="Arial"/>
            </a:endParaRPr>
          </a:p>
          <a:p>
            <a:pPr marL="305280" indent="-304200">
              <a:lnSpc>
                <a:spcPct val="100000"/>
              </a:lnSpc>
              <a:spcBef>
                <a:spcPts val="400"/>
              </a:spcBef>
              <a:spcAft>
                <a:spcPts val="601"/>
              </a:spcAft>
              <a:buClr>
                <a:srgbClr val="903163"/>
              </a:buClr>
              <a:buSzPct val="92000"/>
              <a:buFont typeface="Wingdings 2" charset="2"/>
              <a:buChar char=""/>
            </a:pPr>
            <a:r>
              <a:rPr lang="en-US" sz="2000" b="1" u="sng" strike="noStrike" spc="-1">
                <a:solidFill>
                  <a:srgbClr val="3D3D3D"/>
                </a:solidFill>
                <a:uFillTx/>
                <a:latin typeface="Gill Sans MT"/>
                <a:ea typeface="DejaVu Sans"/>
              </a:rPr>
              <a:t>2) </a:t>
            </a:r>
            <a:r>
              <a:rPr lang="en-US" sz="2000" b="1" u="sng" strike="noStrike" spc="-1">
                <a:solidFill>
                  <a:srgbClr val="3D3D3D"/>
                </a:solidFill>
                <a:uFillTx/>
                <a:latin typeface="Gill Sans MT"/>
                <a:ea typeface="Gill Sans MT"/>
              </a:rPr>
              <a:t> En el estado general de bienestar personal:</a:t>
            </a:r>
            <a:r>
              <a:rPr lang="en-US" sz="2000" b="0" strike="noStrike" spc="-1">
                <a:solidFill>
                  <a:srgbClr val="3D3D3D"/>
                </a:solidFill>
                <a:latin typeface="Gill Sans MT"/>
                <a:ea typeface="Gill Sans MT"/>
              </a:rPr>
              <a:t> Eso altera su estado de ánimo, depresión y afectación de las relaciones laborales, familiares y sociales en general.</a:t>
            </a:r>
            <a:endParaRPr lang="es-CR" sz="2000" b="0" strike="noStrike" spc="-1">
              <a:latin typeface="Arial"/>
            </a:endParaRPr>
          </a:p>
          <a:p>
            <a:pPr>
              <a:lnSpc>
                <a:spcPct val="100000"/>
              </a:lnSpc>
              <a:spcBef>
                <a:spcPts val="360"/>
              </a:spcBef>
              <a:spcAft>
                <a:spcPts val="601"/>
              </a:spcAft>
            </a:pPr>
            <a:endParaRPr lang="es-CR" sz="2000" b="0" strike="noStrike" spc="-1">
              <a:latin typeface="Arial"/>
            </a:endParaRPr>
          </a:p>
          <a:p>
            <a:pPr>
              <a:lnSpc>
                <a:spcPct val="100000"/>
              </a:lnSpc>
              <a:spcBef>
                <a:spcPts val="400"/>
              </a:spcBef>
              <a:spcAft>
                <a:spcPts val="601"/>
              </a:spcAft>
            </a:pPr>
            <a:endParaRPr lang="es-CR" sz="2000" b="0" strike="noStrike" spc="-1">
              <a:latin typeface="Arial"/>
            </a:endParaRPr>
          </a:p>
          <a:p>
            <a:pPr>
              <a:lnSpc>
                <a:spcPct val="100000"/>
              </a:lnSpc>
              <a:spcBef>
                <a:spcPts val="400"/>
              </a:spcBef>
              <a:spcAft>
                <a:spcPts val="601"/>
              </a:spcAft>
            </a:pPr>
            <a:endParaRPr lang="es-CR" sz="2000" b="0" strike="noStrike" spc="-1">
              <a:latin typeface="Arial"/>
            </a:endParaRPr>
          </a:p>
        </p:txBody>
      </p:sp>
      <p:sp>
        <p:nvSpPr>
          <p:cNvPr id="141" name="Rectangle 11"/>
          <p:cNvSpPr/>
          <p:nvPr/>
        </p:nvSpPr>
        <p:spPr>
          <a:xfrm>
            <a:off x="446400" y="5878080"/>
            <a:ext cx="11297880" cy="511560"/>
          </a:xfrm>
          <a:prstGeom prst="rect">
            <a:avLst/>
          </a:prstGeom>
          <a:solidFill>
            <a:schemeClr val="accent4"/>
          </a:solidFill>
          <a:ln>
            <a:noFill/>
          </a:ln>
          <a:effectLst>
            <a:outerShdw blurRad="38160" dist="25560" dir="5400000" rotWithShape="0">
              <a:srgbClr val="000000">
                <a:alpha val="55000"/>
              </a:srgbClr>
            </a:outerShdw>
          </a:effectLst>
        </p:spPr>
        <p:style>
          <a:lnRef idx="1">
            <a:schemeClr val="accent1"/>
          </a:lnRef>
          <a:fillRef idx="3">
            <a:schemeClr val="accent1"/>
          </a:fillRef>
          <a:effectRef idx="2">
            <a:schemeClr val="accent1"/>
          </a:effectRef>
          <a:fontRef idx="minor"/>
        </p:style>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 name="Title 1"/>
          <p:cNvSpPr/>
          <p:nvPr/>
        </p:nvSpPr>
        <p:spPr>
          <a:xfrm>
            <a:off x="581040" y="702000"/>
            <a:ext cx="11028600" cy="101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ctr">
              <a:lnSpc>
                <a:spcPct val="100000"/>
              </a:lnSpc>
            </a:pPr>
            <a:r>
              <a:rPr lang="en-US" sz="2800" b="0" strike="noStrike" cap="all" spc="-1">
                <a:solidFill>
                  <a:srgbClr val="FFFFFF"/>
                </a:solidFill>
                <a:latin typeface="Gill Sans MT"/>
                <a:ea typeface="DejaVu Sans"/>
              </a:rPr>
              <a:t>Riesgo de trabajo</a:t>
            </a:r>
            <a:endParaRPr lang="es-CR" sz="2800" b="0" strike="noStrike" spc="-1">
              <a:latin typeface="Arial"/>
            </a:endParaRPr>
          </a:p>
        </p:txBody>
      </p:sp>
      <p:sp>
        <p:nvSpPr>
          <p:cNvPr id="143" name="Content Placeholder 2"/>
          <p:cNvSpPr/>
          <p:nvPr/>
        </p:nvSpPr>
        <p:spPr>
          <a:xfrm>
            <a:off x="581040" y="2180520"/>
            <a:ext cx="11028600" cy="3677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marL="305280" indent="-304200">
              <a:lnSpc>
                <a:spcPct val="100000"/>
              </a:lnSpc>
              <a:spcBef>
                <a:spcPts val="479"/>
              </a:spcBef>
              <a:spcAft>
                <a:spcPts val="601"/>
              </a:spcAft>
              <a:buClr>
                <a:srgbClr val="903163"/>
              </a:buClr>
              <a:buSzPct val="92000"/>
              <a:buFont typeface="Wingdings 2" charset="2"/>
              <a:buChar char=""/>
            </a:pPr>
            <a:r>
              <a:rPr lang="en-US" sz="2400" b="0" strike="noStrike" spc="-1">
                <a:solidFill>
                  <a:srgbClr val="3D3D3D"/>
                </a:solidFill>
                <a:latin typeface="Gill Sans MT"/>
                <a:ea typeface="Gill Sans MT"/>
              </a:rPr>
              <a:t>"Constituyen riesgos del trabajo los accidentes y las enfermedades que ocurran a los trabajadores, con ocasión o por consecuencia del trabajo que desempeñen en forma subordinada y remunerada, así como la agravación o reagravación que resulte como consecuencia directa, inmediata e indudable de esos accidentes y enfermedades."</a:t>
            </a:r>
            <a:endParaRPr lang="es-CR" sz="2400" b="0" strike="noStrike" spc="-1">
              <a:latin typeface="Arial"/>
            </a:endParaRPr>
          </a:p>
          <a:p>
            <a:pPr>
              <a:lnSpc>
                <a:spcPct val="100000"/>
              </a:lnSpc>
              <a:spcBef>
                <a:spcPts val="360"/>
              </a:spcBef>
              <a:spcAft>
                <a:spcPts val="601"/>
              </a:spcAft>
            </a:pPr>
            <a:endParaRPr lang="es-CR" sz="2400" b="0" strike="noStrike" spc="-1">
              <a:latin typeface="Arial"/>
            </a:endParaRPr>
          </a:p>
          <a:p>
            <a:pPr marL="305280" indent="-304200">
              <a:lnSpc>
                <a:spcPct val="100000"/>
              </a:lnSpc>
              <a:spcBef>
                <a:spcPts val="360"/>
              </a:spcBef>
              <a:spcAft>
                <a:spcPts val="601"/>
              </a:spcAft>
              <a:buClr>
                <a:srgbClr val="903163"/>
              </a:buClr>
              <a:buSzPct val="92000"/>
              <a:buFont typeface="Wingdings 2" charset="2"/>
              <a:buChar char=""/>
            </a:pPr>
            <a:r>
              <a:rPr lang="en-US" sz="1800" b="0" strike="noStrike" spc="-1">
                <a:solidFill>
                  <a:srgbClr val="3D3D3D"/>
                </a:solidFill>
                <a:latin typeface="Gill Sans MT"/>
                <a:ea typeface="Gill Sans MT"/>
              </a:rPr>
              <a:t>Art. 195 Código de Trabajo</a:t>
            </a:r>
            <a:endParaRPr lang="es-CR" sz="1800" b="0" strike="noStrike" spc="-1">
              <a:latin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Title 1"/>
          <p:cNvSpPr/>
          <p:nvPr/>
        </p:nvSpPr>
        <p:spPr>
          <a:xfrm>
            <a:off x="581040" y="702000"/>
            <a:ext cx="11028600" cy="101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ctr">
              <a:lnSpc>
                <a:spcPct val="100000"/>
              </a:lnSpc>
            </a:pPr>
            <a:r>
              <a:rPr lang="en-US" sz="2800" b="0" strike="noStrike" cap="all" spc="-1">
                <a:solidFill>
                  <a:srgbClr val="FFFFFF"/>
                </a:solidFill>
                <a:latin typeface="Gill Sans MT"/>
                <a:ea typeface="DejaVu Sans"/>
              </a:rPr>
              <a:t>Enfermedad laboral</a:t>
            </a:r>
            <a:endParaRPr lang="es-CR" sz="2800" b="0" strike="noStrike" spc="-1">
              <a:latin typeface="Arial"/>
            </a:endParaRPr>
          </a:p>
        </p:txBody>
      </p:sp>
      <p:sp>
        <p:nvSpPr>
          <p:cNvPr id="145" name="Content Placeholder 2"/>
          <p:cNvSpPr/>
          <p:nvPr/>
        </p:nvSpPr>
        <p:spPr>
          <a:xfrm>
            <a:off x="581040" y="2180520"/>
            <a:ext cx="11028600" cy="3677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marL="305280" indent="-304200">
              <a:lnSpc>
                <a:spcPct val="100000"/>
              </a:lnSpc>
              <a:spcBef>
                <a:spcPts val="479"/>
              </a:spcBef>
              <a:spcAft>
                <a:spcPts val="601"/>
              </a:spcAft>
              <a:buClr>
                <a:srgbClr val="903163"/>
              </a:buClr>
              <a:buSzPct val="92000"/>
              <a:buFont typeface="Wingdings 2" charset="2"/>
              <a:buChar char=""/>
            </a:pPr>
            <a:r>
              <a:rPr lang="en-US" sz="2400" b="0" strike="noStrike" spc="-1">
                <a:solidFill>
                  <a:srgbClr val="3D3D3D"/>
                </a:solidFill>
                <a:latin typeface="Gill Sans MT"/>
                <a:ea typeface="DejaVu Sans"/>
              </a:rPr>
              <a:t>"</a:t>
            </a:r>
            <a:r>
              <a:rPr lang="en-US" sz="2400" b="0" strike="noStrike" spc="-1">
                <a:solidFill>
                  <a:srgbClr val="3D3D3D"/>
                </a:solidFill>
                <a:latin typeface="Gill Sans MT"/>
                <a:ea typeface="Gill Sans MT"/>
              </a:rPr>
              <a:t>Se denomina enfermedad del trabajo a todo estado patológico, que resulte de la acción continuada de una causa, que tiene su origen o motivo en el propio trabajo o en el medio y condiciones en que el trabajador labora, y debe establecerse que éstos han sido la causa de la enfermedad. "</a:t>
            </a:r>
            <a:endParaRPr lang="es-CR" sz="2400" b="0" strike="noStrike" spc="-1">
              <a:latin typeface="Arial"/>
            </a:endParaRPr>
          </a:p>
          <a:p>
            <a:pPr>
              <a:lnSpc>
                <a:spcPct val="100000"/>
              </a:lnSpc>
              <a:spcBef>
                <a:spcPts val="479"/>
              </a:spcBef>
              <a:spcAft>
                <a:spcPts val="601"/>
              </a:spcAft>
            </a:pPr>
            <a:endParaRPr lang="es-CR" sz="2400" b="0" strike="noStrike" spc="-1">
              <a:latin typeface="Arial"/>
            </a:endParaRPr>
          </a:p>
          <a:p>
            <a:pPr marL="305280" indent="-304200">
              <a:lnSpc>
                <a:spcPct val="100000"/>
              </a:lnSpc>
              <a:spcBef>
                <a:spcPts val="360"/>
              </a:spcBef>
              <a:spcAft>
                <a:spcPts val="601"/>
              </a:spcAft>
              <a:buClr>
                <a:srgbClr val="903163"/>
              </a:buClr>
              <a:buSzPct val="92000"/>
              <a:buFont typeface="Wingdings 2" charset="2"/>
              <a:buChar char=""/>
            </a:pPr>
            <a:r>
              <a:rPr lang="en-US" sz="1800" b="0" strike="noStrike" spc="-1">
                <a:solidFill>
                  <a:srgbClr val="3D3D3D"/>
                </a:solidFill>
                <a:latin typeface="Gill Sans MT"/>
                <a:ea typeface="Gill Sans MT"/>
              </a:rPr>
              <a:t>Art. 197 Código de Trabajo</a:t>
            </a:r>
            <a:endParaRPr lang="es-CR" sz="1800" b="0" strike="noStrike" spc="-1">
              <a:latin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Title 1"/>
          <p:cNvSpPr/>
          <p:nvPr/>
        </p:nvSpPr>
        <p:spPr>
          <a:xfrm>
            <a:off x="581040" y="702000"/>
            <a:ext cx="11028600" cy="1012680"/>
          </a:xfrm>
          <a:prstGeom prst="rect">
            <a:avLst/>
          </a:prstGeom>
          <a:noFill/>
          <a:ln w="0">
            <a:noFill/>
          </a:ln>
          <a:effectLst>
            <a:outerShdw blurRad="38160" dist="25560" dir="5400000" rotWithShape="0">
              <a:srgbClr val="000000">
                <a:alpha val="55000"/>
              </a:srgbClr>
            </a:outerShdw>
          </a:effectLst>
        </p:spPr>
        <p:style>
          <a:lnRef idx="0">
            <a:scrgbClr r="0" g="0" b="0"/>
          </a:lnRef>
          <a:fillRef idx="0">
            <a:scrgbClr r="0" g="0" b="0"/>
          </a:fillRef>
          <a:effectRef idx="2">
            <a:scrgbClr r="0" g="0" b="0"/>
          </a:effectRef>
          <a:fontRef idx="minor"/>
        </p:style>
        <p:txBody>
          <a:bodyPr lIns="90000" tIns="45000" rIns="90000" bIns="45000" anchor="b">
            <a:noAutofit/>
          </a:bodyPr>
          <a:lstStyle/>
          <a:p>
            <a:pPr algn="ctr">
              <a:lnSpc>
                <a:spcPct val="100000"/>
              </a:lnSpc>
            </a:pPr>
            <a:r>
              <a:rPr lang="en-US" sz="2800" b="0" strike="noStrike" cap="all" spc="-1">
                <a:solidFill>
                  <a:srgbClr val="FFFFFF"/>
                </a:solidFill>
                <a:latin typeface="Gill Sans MT"/>
                <a:ea typeface="DejaVu Sans"/>
              </a:rPr>
              <a:t>PARTES SOLIDARIAMENTE RESPONSABLES</a:t>
            </a:r>
            <a:endParaRPr lang="es-CR" sz="2800" b="0" strike="noStrike" spc="-1">
              <a:latin typeface="Arial"/>
            </a:endParaRPr>
          </a:p>
        </p:txBody>
      </p:sp>
      <p:sp>
        <p:nvSpPr>
          <p:cNvPr id="147" name="Content Placeholder 2"/>
          <p:cNvSpPr/>
          <p:nvPr/>
        </p:nvSpPr>
        <p:spPr>
          <a:xfrm>
            <a:off x="581040" y="2180520"/>
            <a:ext cx="11028600" cy="3677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marL="305280" indent="-304200">
              <a:lnSpc>
                <a:spcPct val="100000"/>
              </a:lnSpc>
              <a:spcBef>
                <a:spcPts val="479"/>
              </a:spcBef>
              <a:spcAft>
                <a:spcPts val="601"/>
              </a:spcAft>
              <a:buClr>
                <a:srgbClr val="903163"/>
              </a:buClr>
              <a:buSzPct val="92000"/>
              <a:buFont typeface="Wingdings 2" charset="2"/>
              <a:buChar char=""/>
            </a:pPr>
            <a:r>
              <a:rPr lang="en-US" sz="2400" b="0" strike="noStrike" spc="-1">
                <a:solidFill>
                  <a:srgbClr val="3D3D3D"/>
                </a:solidFill>
                <a:latin typeface="Gill Sans MT"/>
                <a:ea typeface="Gill Sans MT"/>
              </a:rPr>
              <a:t>Obligación de naturaleza solidaria entre el patrono que no aseguró al trabajador y el Instituto Nacional de Seguros (201, 221 y 231 CT)</a:t>
            </a:r>
            <a:endParaRPr lang="es-CR" sz="2400" b="0" strike="noStrike" spc="-1">
              <a:latin typeface="Arial"/>
            </a:endParaRPr>
          </a:p>
          <a:p>
            <a:pPr marL="305280" indent="-304200">
              <a:lnSpc>
                <a:spcPct val="100000"/>
              </a:lnSpc>
              <a:spcBef>
                <a:spcPts val="479"/>
              </a:spcBef>
              <a:spcAft>
                <a:spcPts val="601"/>
              </a:spcAft>
              <a:buClr>
                <a:srgbClr val="903163"/>
              </a:buClr>
              <a:buSzPct val="92000"/>
              <a:buFont typeface="Wingdings 2" charset="2"/>
              <a:buChar char=""/>
            </a:pPr>
            <a:r>
              <a:rPr lang="en-US" sz="2400" b="0" strike="noStrike" spc="-1">
                <a:solidFill>
                  <a:srgbClr val="3D3D3D"/>
                </a:solidFill>
                <a:latin typeface="Gill Sans MT"/>
                <a:ea typeface="Gill Sans MT"/>
              </a:rPr>
              <a:t>Obligatoriedad universal y forzosa del seguro contra los riesgos del trabajo, en todas las actividades laborales en beneficio de los trabajadores, respondiendo el patrono incumpliente ante éstos y el ente asegurador, por todas las prestaciones médico-sanitarias, de rehabilitación y en dinero, de conformidad con el numeral 218 Ibídem.</a:t>
            </a:r>
            <a:r>
              <a:rPr lang="en-US" sz="1800" b="0" strike="noStrike" spc="-1">
                <a:solidFill>
                  <a:srgbClr val="3D3D3D"/>
                </a:solidFill>
                <a:latin typeface="Gill Sans MT"/>
                <a:ea typeface="Gill Sans MT"/>
              </a:rPr>
              <a:t> </a:t>
            </a:r>
            <a:endParaRPr lang="es-CR" sz="1800" b="0" strike="noStrike" spc="-1">
              <a:latin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Title 1"/>
          <p:cNvSpPr/>
          <p:nvPr/>
        </p:nvSpPr>
        <p:spPr>
          <a:xfrm>
            <a:off x="581040" y="702000"/>
            <a:ext cx="11028600" cy="10126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b">
            <a:noAutofit/>
          </a:bodyPr>
          <a:lstStyle/>
          <a:p>
            <a:pPr algn="ctr">
              <a:lnSpc>
                <a:spcPct val="100000"/>
              </a:lnSpc>
            </a:pPr>
            <a:r>
              <a:rPr lang="en-US" sz="2800" b="0" strike="noStrike" cap="all" spc="-1">
                <a:solidFill>
                  <a:srgbClr val="FFFFFF"/>
                </a:solidFill>
                <a:latin typeface="Gill Sans MT"/>
                <a:ea typeface="DejaVu Sans"/>
              </a:rPr>
              <a:t>NEXO CAUSAL</a:t>
            </a:r>
            <a:endParaRPr lang="es-CR" sz="2800" b="0" strike="noStrike" spc="-1">
              <a:latin typeface="Arial"/>
            </a:endParaRPr>
          </a:p>
        </p:txBody>
      </p:sp>
      <p:sp>
        <p:nvSpPr>
          <p:cNvPr id="149" name="Content Placeholder 2"/>
          <p:cNvSpPr/>
          <p:nvPr/>
        </p:nvSpPr>
        <p:spPr>
          <a:xfrm>
            <a:off x="581040" y="2180520"/>
            <a:ext cx="11028600" cy="36774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marL="305280" indent="-304200">
              <a:lnSpc>
                <a:spcPct val="100000"/>
              </a:lnSpc>
              <a:spcBef>
                <a:spcPts val="479"/>
              </a:spcBef>
              <a:spcAft>
                <a:spcPts val="601"/>
              </a:spcAft>
              <a:buClr>
                <a:srgbClr val="903163"/>
              </a:buClr>
              <a:buSzPct val="92000"/>
              <a:buFont typeface="Wingdings 2" charset="2"/>
              <a:buChar char=""/>
            </a:pPr>
            <a:r>
              <a:rPr lang="en-US" sz="2400" b="0" strike="noStrike" spc="-1">
                <a:solidFill>
                  <a:srgbClr val="3D3D3D"/>
                </a:solidFill>
                <a:latin typeface="Gill Sans MT"/>
                <a:ea typeface="Gill Sans MT"/>
              </a:rPr>
              <a:t>Exista una relación entre el accidente o enfermedad sufrida y el trabajo realizado.</a:t>
            </a:r>
            <a:endParaRPr lang="es-CR" sz="2400" b="0" strike="noStrike" spc="-1">
              <a:latin typeface="Arial"/>
            </a:endParaRPr>
          </a:p>
          <a:p>
            <a:pPr marL="305280" indent="-304200">
              <a:lnSpc>
                <a:spcPct val="100000"/>
              </a:lnSpc>
              <a:spcBef>
                <a:spcPts val="479"/>
              </a:spcBef>
              <a:spcAft>
                <a:spcPts val="601"/>
              </a:spcAft>
              <a:buClr>
                <a:srgbClr val="903163"/>
              </a:buClr>
              <a:buSzPct val="92000"/>
              <a:buFont typeface="Wingdings 2" charset="2"/>
              <a:buChar char=""/>
            </a:pPr>
            <a:r>
              <a:rPr lang="en-US" sz="2400" b="0" strike="noStrike" spc="-1">
                <a:solidFill>
                  <a:srgbClr val="3D3D3D"/>
                </a:solidFill>
                <a:latin typeface="Gill Sans MT"/>
                <a:ea typeface="Gill Sans MT"/>
              </a:rPr>
              <a:t>Tanto la incapacidad temporal como permanente obedecen exclusivamente al ámbito laboral, no se incluyen las de origen extralaboral.</a:t>
            </a:r>
            <a:r>
              <a:rPr lang="en-US" sz="1800" b="0" strike="noStrike" spc="-1">
                <a:solidFill>
                  <a:srgbClr val="3D3D3D"/>
                </a:solidFill>
                <a:latin typeface="Gill Sans MT"/>
                <a:ea typeface="Gill Sans MT"/>
              </a:rPr>
              <a:t> </a:t>
            </a:r>
            <a:endParaRPr lang="es-CR" sz="1800" b="0" strike="noStrike" spc="-1">
              <a:latin typeface="Arial"/>
            </a:endParaRPr>
          </a:p>
          <a:p>
            <a:pPr marL="305280" indent="-304200">
              <a:lnSpc>
                <a:spcPct val="100000"/>
              </a:lnSpc>
              <a:spcBef>
                <a:spcPts val="479"/>
              </a:spcBef>
              <a:spcAft>
                <a:spcPts val="601"/>
              </a:spcAft>
              <a:buClr>
                <a:srgbClr val="903163"/>
              </a:buClr>
              <a:buSzPct val="92000"/>
              <a:buFont typeface="Wingdings 2" charset="2"/>
              <a:buChar char=""/>
            </a:pPr>
            <a:r>
              <a:rPr lang="en-US" sz="2400" b="0" strike="noStrike" spc="-1">
                <a:solidFill>
                  <a:srgbClr val="3D3D3D"/>
                </a:solidFill>
                <a:latin typeface="Gill Sans MT"/>
                <a:ea typeface="Gill Sans MT"/>
              </a:rPr>
              <a:t>Debate debe centrarse en demostrar el supuesto hecho o cuadro fáctico generador de los padecimientos psicológicos de la persona trabajadora, que en este caso en el acoso laboral y sexual u hostigamiento laboral, así como las condiciones laborales en que se encuentra la persona trabajadora para los casos de stress laboral.</a:t>
            </a:r>
            <a:endParaRPr lang="es-CR" sz="2400" b="0" strike="noStrike" spc="-1">
              <a:latin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TC103457464[[fn=Dividend]]</Template>
  <TotalTime>0</TotalTime>
  <Words>667</Words>
  <Application>Microsoft Office PowerPoint</Application>
  <PresentationFormat>Panorámica</PresentationFormat>
  <Paragraphs>34</Paragraphs>
  <Slides>11</Slides>
  <Notes>0</Notes>
  <HiddenSlides>0</HiddenSlides>
  <MMClips>0</MMClips>
  <ScaleCrop>false</ScaleCrop>
  <HeadingPairs>
    <vt:vector size="6" baseType="variant">
      <vt:variant>
        <vt:lpstr>Fuentes usadas</vt:lpstr>
      </vt:variant>
      <vt:variant>
        <vt:i4>5</vt:i4>
      </vt:variant>
      <vt:variant>
        <vt:lpstr>Tema</vt:lpstr>
      </vt:variant>
      <vt:variant>
        <vt:i4>3</vt:i4>
      </vt:variant>
      <vt:variant>
        <vt:lpstr>Títulos de diapositiva</vt:lpstr>
      </vt:variant>
      <vt:variant>
        <vt:i4>11</vt:i4>
      </vt:variant>
    </vt:vector>
  </HeadingPairs>
  <TitlesOfParts>
    <vt:vector size="19" baseType="lpstr">
      <vt:lpstr>Arial</vt:lpstr>
      <vt:lpstr>Gill Sans MT</vt:lpstr>
      <vt:lpstr>Symbol</vt:lpstr>
      <vt:lpstr>Wingdings</vt:lpstr>
      <vt:lpstr>Wingdings 2</vt:lpstr>
      <vt:lpstr>Office Theme</vt:lpstr>
      <vt:lpstr>Office Theme</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Nury Sanchez Aragonés</dc:creator>
  <dc:description/>
  <cp:lastModifiedBy>Nury Sanchez Aragonés</cp:lastModifiedBy>
  <cp:revision>423</cp:revision>
  <dcterms:created xsi:type="dcterms:W3CDTF">2020-10-23T20:56:41Z</dcterms:created>
  <dcterms:modified xsi:type="dcterms:W3CDTF">2022-10-25T17:52:36Z</dcterms:modified>
  <dc:language>es-CR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Widescreen</vt:lpwstr>
  </property>
  <property fmtid="{D5CDD505-2E9C-101B-9397-08002B2CF9AE}" pid="3" name="Slides">
    <vt:i4>12</vt:i4>
  </property>
</Properties>
</file>